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ximilian Johnson" initials="" lastIdx="9" clrIdx="0"/>
  <p:cmAuthor id="1" name="Wanfeng Deng" initials="" lastIdx="1" clrIdx="1"/>
  <p:cmAuthor id="2" name="Kyrie Gu" initials="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AA"/>
    <a:srgbClr val="FFCC99"/>
    <a:srgbClr val="CC3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B7C709-CE73-4794-8E57-4BF2888BBB4A}">
  <a:tblStyle styleId="{1CB7C709-CE73-4794-8E57-4BF2888BBB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132" autoAdjust="0"/>
  </p:normalViewPr>
  <p:slideViewPr>
    <p:cSldViewPr snapToGrid="0">
      <p:cViewPr varScale="1">
        <p:scale>
          <a:sx n="132" d="100"/>
          <a:sy n="132" d="100"/>
        </p:scale>
        <p:origin x="10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A99F94-682A-4599-976B-72904947006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001CE95-640F-4CD1-96D9-E2AA08FCDE7F}">
      <dgm:prSet phldrT="[Text]"/>
      <dgm:spPr>
        <a:solidFill>
          <a:srgbClr val="CC3100"/>
        </a:solidFill>
        <a:ln>
          <a:solidFill>
            <a:srgbClr val="CC3100"/>
          </a:solidFill>
        </a:ln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gm:t>
    </dgm:pt>
    <dgm:pt modelId="{AE4FF1C7-C9AF-4952-BF5D-66B0B680DECF}" type="par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55CCF9-CE00-4358-A52A-2A4558C56D85}" type="sib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6FB6E-2C6D-4034-981C-11F697856763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gm:t>
    </dgm:pt>
    <dgm:pt modelId="{ED54858E-FFD4-40D9-93B6-50C313669B70}" type="par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782ED8-D6AD-4816-BD22-6BBE7E78015F}" type="sib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88309E-535A-404C-96CB-2563194D661B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gm:t>
    </dgm:pt>
    <dgm:pt modelId="{E60A8DEE-002D-4673-B1A0-CB771014D791}" type="par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5ADC3C-56B3-44A3-8970-6826F3FA3E06}" type="sib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5E08DC-797A-4900-87BE-E14D2FB17349}">
      <dgm:prSet phldrT="[Text]" custT="1"/>
      <dgm:spPr>
        <a:solidFill>
          <a:srgbClr val="CC3100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</a:t>
          </a:r>
        </a:p>
      </dgm:t>
    </dgm:pt>
    <dgm:pt modelId="{49929CB3-038A-4FC6-80A1-158EF7D8892F}" type="par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AF2B6D-26F6-4479-80E5-70FF364108BF}" type="sib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902B0-DE09-4CE6-8547-84369FE211F1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gm:t>
    </dgm:pt>
    <dgm:pt modelId="{8B0E5F18-56AD-45A1-B3DD-15CFC6303F9A}" type="par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45EB58-151D-4A1E-8E76-3036F73F3F8B}" type="sib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461531-AEB4-4E00-8111-426C8394678F}" type="pres">
      <dgm:prSet presAssocID="{95A99F94-682A-4599-976B-729049470062}" presName="Name0" presStyleCnt="0">
        <dgm:presLayoutVars>
          <dgm:dir/>
          <dgm:resizeHandles val="exact"/>
        </dgm:presLayoutVars>
      </dgm:prSet>
      <dgm:spPr/>
    </dgm:pt>
    <dgm:pt modelId="{BDD4DCC1-076B-4A9E-9F4B-271C7492F1AF}" type="pres">
      <dgm:prSet presAssocID="{0001CE95-640F-4CD1-96D9-E2AA08FCDE7F}" presName="parTxOnly" presStyleLbl="node1" presStyleIdx="0" presStyleCnt="5">
        <dgm:presLayoutVars>
          <dgm:bulletEnabled val="1"/>
        </dgm:presLayoutVars>
      </dgm:prSet>
      <dgm:spPr/>
    </dgm:pt>
    <dgm:pt modelId="{4ACCA166-D454-48DC-BE23-1F64B42ED7A1}" type="pres">
      <dgm:prSet presAssocID="{4255CCF9-CE00-4358-A52A-2A4558C56D85}" presName="parSpace" presStyleCnt="0"/>
      <dgm:spPr/>
    </dgm:pt>
    <dgm:pt modelId="{60008F0C-5E0B-424C-85F9-89B098D79681}" type="pres">
      <dgm:prSet presAssocID="{F5F6FB6E-2C6D-4034-981C-11F697856763}" presName="parTxOnly" presStyleLbl="node1" presStyleIdx="1" presStyleCnt="5">
        <dgm:presLayoutVars>
          <dgm:bulletEnabled val="1"/>
        </dgm:presLayoutVars>
      </dgm:prSet>
      <dgm:spPr/>
    </dgm:pt>
    <dgm:pt modelId="{3857CE7A-F0E1-4AA1-8FE2-6CF66AB5081E}" type="pres">
      <dgm:prSet presAssocID="{C6782ED8-D6AD-4816-BD22-6BBE7E78015F}" presName="parSpace" presStyleCnt="0"/>
      <dgm:spPr/>
    </dgm:pt>
    <dgm:pt modelId="{DDB581F2-1D4D-4DC4-AE6A-5CAEDB86938F}" type="pres">
      <dgm:prSet presAssocID="{1A88309E-535A-404C-96CB-2563194D661B}" presName="parTxOnly" presStyleLbl="node1" presStyleIdx="2" presStyleCnt="5">
        <dgm:presLayoutVars>
          <dgm:bulletEnabled val="1"/>
        </dgm:presLayoutVars>
      </dgm:prSet>
      <dgm:spPr/>
    </dgm:pt>
    <dgm:pt modelId="{794C6CB9-6159-4644-8A85-9E6F0CE4BF35}" type="pres">
      <dgm:prSet presAssocID="{2E5ADC3C-56B3-44A3-8970-6826F3FA3E06}" presName="parSpace" presStyleCnt="0"/>
      <dgm:spPr/>
    </dgm:pt>
    <dgm:pt modelId="{54CF2D3E-556F-40E2-80C9-4FF105223530}" type="pres">
      <dgm:prSet presAssocID="{805E08DC-797A-4900-87BE-E14D2FB17349}" presName="parTxOnly" presStyleLbl="node1" presStyleIdx="3" presStyleCnt="5">
        <dgm:presLayoutVars>
          <dgm:bulletEnabled val="1"/>
        </dgm:presLayoutVars>
      </dgm:prSet>
      <dgm:spPr/>
    </dgm:pt>
    <dgm:pt modelId="{D73F4DF1-F38B-4F17-9E3A-A19213BA4D79}" type="pres">
      <dgm:prSet presAssocID="{87AF2B6D-26F6-4479-80E5-70FF364108BF}" presName="parSpace" presStyleCnt="0"/>
      <dgm:spPr/>
    </dgm:pt>
    <dgm:pt modelId="{D64F6B8D-4073-4639-B7FB-F317ADD95133}" type="pres">
      <dgm:prSet presAssocID="{2A4902B0-DE09-4CE6-8547-84369FE211F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79E4203-9826-479E-8245-8777941BBABF}" type="presOf" srcId="{95A99F94-682A-4599-976B-729049470062}" destId="{97461531-AEB4-4E00-8111-426C8394678F}" srcOrd="0" destOrd="0" presId="urn:microsoft.com/office/officeart/2005/8/layout/hChevron3"/>
    <dgm:cxn modelId="{2D1B9422-EED0-4EED-8D88-149DA75FBB86}" type="presOf" srcId="{2A4902B0-DE09-4CE6-8547-84369FE211F1}" destId="{D64F6B8D-4073-4639-B7FB-F317ADD95133}" srcOrd="0" destOrd="0" presId="urn:microsoft.com/office/officeart/2005/8/layout/hChevron3"/>
    <dgm:cxn modelId="{08B86026-21F9-48CE-82E5-3E01216E9933}" type="presOf" srcId="{F5F6FB6E-2C6D-4034-981C-11F697856763}" destId="{60008F0C-5E0B-424C-85F9-89B098D79681}" srcOrd="0" destOrd="0" presId="urn:microsoft.com/office/officeart/2005/8/layout/hChevron3"/>
    <dgm:cxn modelId="{074CC23E-3F4E-4458-ACC6-34C548F02FFA}" type="presOf" srcId="{805E08DC-797A-4900-87BE-E14D2FB17349}" destId="{54CF2D3E-556F-40E2-80C9-4FF105223530}" srcOrd="0" destOrd="0" presId="urn:microsoft.com/office/officeart/2005/8/layout/hChevron3"/>
    <dgm:cxn modelId="{D6FB3E3F-958A-4484-AC77-5A8481E7B551}" srcId="{95A99F94-682A-4599-976B-729049470062}" destId="{F5F6FB6E-2C6D-4034-981C-11F697856763}" srcOrd="1" destOrd="0" parTransId="{ED54858E-FFD4-40D9-93B6-50C313669B70}" sibTransId="{C6782ED8-D6AD-4816-BD22-6BBE7E78015F}"/>
    <dgm:cxn modelId="{17728A5E-B74C-4884-A945-187D652E4E63}" type="presOf" srcId="{1A88309E-535A-404C-96CB-2563194D661B}" destId="{DDB581F2-1D4D-4DC4-AE6A-5CAEDB86938F}" srcOrd="0" destOrd="0" presId="urn:microsoft.com/office/officeart/2005/8/layout/hChevron3"/>
    <dgm:cxn modelId="{A4505047-2DF5-4AB7-AB58-6DB369DA1E30}" type="presOf" srcId="{0001CE95-640F-4CD1-96D9-E2AA08FCDE7F}" destId="{BDD4DCC1-076B-4A9E-9F4B-271C7492F1AF}" srcOrd="0" destOrd="0" presId="urn:microsoft.com/office/officeart/2005/8/layout/hChevron3"/>
    <dgm:cxn modelId="{2A1D016F-330A-446D-993D-3C7FD414F1CB}" srcId="{95A99F94-682A-4599-976B-729049470062}" destId="{2A4902B0-DE09-4CE6-8547-84369FE211F1}" srcOrd="4" destOrd="0" parTransId="{8B0E5F18-56AD-45A1-B3DD-15CFC6303F9A}" sibTransId="{D345EB58-151D-4A1E-8E76-3036F73F3F8B}"/>
    <dgm:cxn modelId="{455290C6-8576-44C0-BF34-725D7354D2B8}" srcId="{95A99F94-682A-4599-976B-729049470062}" destId="{805E08DC-797A-4900-87BE-E14D2FB17349}" srcOrd="3" destOrd="0" parTransId="{49929CB3-038A-4FC6-80A1-158EF7D8892F}" sibTransId="{87AF2B6D-26F6-4479-80E5-70FF364108BF}"/>
    <dgm:cxn modelId="{1FD069E0-3F2E-4131-9D8C-867C36C2F46D}" srcId="{95A99F94-682A-4599-976B-729049470062}" destId="{0001CE95-640F-4CD1-96D9-E2AA08FCDE7F}" srcOrd="0" destOrd="0" parTransId="{AE4FF1C7-C9AF-4952-BF5D-66B0B680DECF}" sibTransId="{4255CCF9-CE00-4358-A52A-2A4558C56D85}"/>
    <dgm:cxn modelId="{B73353E8-7D36-49E9-8853-F7A460C4701D}" srcId="{95A99F94-682A-4599-976B-729049470062}" destId="{1A88309E-535A-404C-96CB-2563194D661B}" srcOrd="2" destOrd="0" parTransId="{E60A8DEE-002D-4673-B1A0-CB771014D791}" sibTransId="{2E5ADC3C-56B3-44A3-8970-6826F3FA3E06}"/>
    <dgm:cxn modelId="{1116BE46-5584-4ADA-8165-9B4A771BDB39}" type="presParOf" srcId="{97461531-AEB4-4E00-8111-426C8394678F}" destId="{BDD4DCC1-076B-4A9E-9F4B-271C7492F1AF}" srcOrd="0" destOrd="0" presId="urn:microsoft.com/office/officeart/2005/8/layout/hChevron3"/>
    <dgm:cxn modelId="{061697D8-79F8-4B22-B36F-25C2BC85BEB2}" type="presParOf" srcId="{97461531-AEB4-4E00-8111-426C8394678F}" destId="{4ACCA166-D454-48DC-BE23-1F64B42ED7A1}" srcOrd="1" destOrd="0" presId="urn:microsoft.com/office/officeart/2005/8/layout/hChevron3"/>
    <dgm:cxn modelId="{4C74AFA4-24B2-45F2-8CC5-B1EBC2759558}" type="presParOf" srcId="{97461531-AEB4-4E00-8111-426C8394678F}" destId="{60008F0C-5E0B-424C-85F9-89B098D79681}" srcOrd="2" destOrd="0" presId="urn:microsoft.com/office/officeart/2005/8/layout/hChevron3"/>
    <dgm:cxn modelId="{ABB8064C-32EE-4F1A-A47D-977BDD20C1BE}" type="presParOf" srcId="{97461531-AEB4-4E00-8111-426C8394678F}" destId="{3857CE7A-F0E1-4AA1-8FE2-6CF66AB5081E}" srcOrd="3" destOrd="0" presId="urn:microsoft.com/office/officeart/2005/8/layout/hChevron3"/>
    <dgm:cxn modelId="{B2858837-FF73-4F19-B0A8-2E9E3784E49F}" type="presParOf" srcId="{97461531-AEB4-4E00-8111-426C8394678F}" destId="{DDB581F2-1D4D-4DC4-AE6A-5CAEDB86938F}" srcOrd="4" destOrd="0" presId="urn:microsoft.com/office/officeart/2005/8/layout/hChevron3"/>
    <dgm:cxn modelId="{A66748A6-BE7A-4373-8E6F-3393BA2D2A8E}" type="presParOf" srcId="{97461531-AEB4-4E00-8111-426C8394678F}" destId="{794C6CB9-6159-4644-8A85-9E6F0CE4BF35}" srcOrd="5" destOrd="0" presId="urn:microsoft.com/office/officeart/2005/8/layout/hChevron3"/>
    <dgm:cxn modelId="{2E02388A-49C6-490A-9E9E-B927471673AB}" type="presParOf" srcId="{97461531-AEB4-4E00-8111-426C8394678F}" destId="{54CF2D3E-556F-40E2-80C9-4FF105223530}" srcOrd="6" destOrd="0" presId="urn:microsoft.com/office/officeart/2005/8/layout/hChevron3"/>
    <dgm:cxn modelId="{15E28F63-A3B8-462F-80B1-3AAFB1185E71}" type="presParOf" srcId="{97461531-AEB4-4E00-8111-426C8394678F}" destId="{D73F4DF1-F38B-4F17-9E3A-A19213BA4D79}" srcOrd="7" destOrd="0" presId="urn:microsoft.com/office/officeart/2005/8/layout/hChevron3"/>
    <dgm:cxn modelId="{9BFAAAB7-103F-4364-ABBC-6223622BCA9D}" type="presParOf" srcId="{97461531-AEB4-4E00-8111-426C8394678F}" destId="{D64F6B8D-4073-4639-B7FB-F317ADD9513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A99F94-682A-4599-976B-72904947006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001CE95-640F-4CD1-96D9-E2AA08FCDE7F}">
      <dgm:prSet phldrT="[Text]"/>
      <dgm:spPr>
        <a:solidFill>
          <a:srgbClr val="CC3100"/>
        </a:solidFill>
        <a:ln>
          <a:solidFill>
            <a:srgbClr val="CC3100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gm:t>
    </dgm:pt>
    <dgm:pt modelId="{AE4FF1C7-C9AF-4952-BF5D-66B0B680DECF}" type="par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55CCF9-CE00-4358-A52A-2A4558C56D85}" type="sib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6FB6E-2C6D-4034-981C-11F697856763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gm:t>
    </dgm:pt>
    <dgm:pt modelId="{ED54858E-FFD4-40D9-93B6-50C313669B70}" type="par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782ED8-D6AD-4816-BD22-6BBE7E78015F}" type="sib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88309E-535A-404C-96CB-2563194D661B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gm:t>
    </dgm:pt>
    <dgm:pt modelId="{E60A8DEE-002D-4673-B1A0-CB771014D791}" type="par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5ADC3C-56B3-44A3-8970-6826F3FA3E06}" type="sib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5E08DC-797A-4900-87BE-E14D2FB17349}">
      <dgm:prSet phldrT="[Text]" custT="1"/>
      <dgm:spPr>
        <a:solidFill>
          <a:srgbClr val="CC3100"/>
        </a:solidFill>
      </dgm:spPr>
      <dgm:t>
        <a:bodyPr/>
        <a:lstStyle/>
        <a:p>
          <a:r>
            <a:rPr lang="en-US" sz="18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Magazine</a:t>
          </a:r>
        </a:p>
      </dgm:t>
    </dgm:pt>
    <dgm:pt modelId="{49929CB3-038A-4FC6-80A1-158EF7D8892F}" type="par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AF2B6D-26F6-4479-80E5-70FF364108BF}" type="sib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902B0-DE09-4CE6-8547-84369FE211F1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gm:t>
    </dgm:pt>
    <dgm:pt modelId="{8B0E5F18-56AD-45A1-B3DD-15CFC6303F9A}" type="par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45EB58-151D-4A1E-8E76-3036F73F3F8B}" type="sib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461531-AEB4-4E00-8111-426C8394678F}" type="pres">
      <dgm:prSet presAssocID="{95A99F94-682A-4599-976B-729049470062}" presName="Name0" presStyleCnt="0">
        <dgm:presLayoutVars>
          <dgm:dir/>
          <dgm:resizeHandles val="exact"/>
        </dgm:presLayoutVars>
      </dgm:prSet>
      <dgm:spPr/>
    </dgm:pt>
    <dgm:pt modelId="{BDD4DCC1-076B-4A9E-9F4B-271C7492F1AF}" type="pres">
      <dgm:prSet presAssocID="{0001CE95-640F-4CD1-96D9-E2AA08FCDE7F}" presName="parTxOnly" presStyleLbl="node1" presStyleIdx="0" presStyleCnt="5">
        <dgm:presLayoutVars>
          <dgm:bulletEnabled val="1"/>
        </dgm:presLayoutVars>
      </dgm:prSet>
      <dgm:spPr/>
    </dgm:pt>
    <dgm:pt modelId="{4ACCA166-D454-48DC-BE23-1F64B42ED7A1}" type="pres">
      <dgm:prSet presAssocID="{4255CCF9-CE00-4358-A52A-2A4558C56D85}" presName="parSpace" presStyleCnt="0"/>
      <dgm:spPr/>
    </dgm:pt>
    <dgm:pt modelId="{60008F0C-5E0B-424C-85F9-89B098D79681}" type="pres">
      <dgm:prSet presAssocID="{F5F6FB6E-2C6D-4034-981C-11F697856763}" presName="parTxOnly" presStyleLbl="node1" presStyleIdx="1" presStyleCnt="5">
        <dgm:presLayoutVars>
          <dgm:bulletEnabled val="1"/>
        </dgm:presLayoutVars>
      </dgm:prSet>
      <dgm:spPr/>
    </dgm:pt>
    <dgm:pt modelId="{3857CE7A-F0E1-4AA1-8FE2-6CF66AB5081E}" type="pres">
      <dgm:prSet presAssocID="{C6782ED8-D6AD-4816-BD22-6BBE7E78015F}" presName="parSpace" presStyleCnt="0"/>
      <dgm:spPr/>
    </dgm:pt>
    <dgm:pt modelId="{DDB581F2-1D4D-4DC4-AE6A-5CAEDB86938F}" type="pres">
      <dgm:prSet presAssocID="{1A88309E-535A-404C-96CB-2563194D661B}" presName="parTxOnly" presStyleLbl="node1" presStyleIdx="2" presStyleCnt="5">
        <dgm:presLayoutVars>
          <dgm:bulletEnabled val="1"/>
        </dgm:presLayoutVars>
      </dgm:prSet>
      <dgm:spPr/>
    </dgm:pt>
    <dgm:pt modelId="{794C6CB9-6159-4644-8A85-9E6F0CE4BF35}" type="pres">
      <dgm:prSet presAssocID="{2E5ADC3C-56B3-44A3-8970-6826F3FA3E06}" presName="parSpace" presStyleCnt="0"/>
      <dgm:spPr/>
    </dgm:pt>
    <dgm:pt modelId="{54CF2D3E-556F-40E2-80C9-4FF105223530}" type="pres">
      <dgm:prSet presAssocID="{805E08DC-797A-4900-87BE-E14D2FB17349}" presName="parTxOnly" presStyleLbl="node1" presStyleIdx="3" presStyleCnt="5">
        <dgm:presLayoutVars>
          <dgm:bulletEnabled val="1"/>
        </dgm:presLayoutVars>
      </dgm:prSet>
      <dgm:spPr/>
    </dgm:pt>
    <dgm:pt modelId="{D73F4DF1-F38B-4F17-9E3A-A19213BA4D79}" type="pres">
      <dgm:prSet presAssocID="{87AF2B6D-26F6-4479-80E5-70FF364108BF}" presName="parSpace" presStyleCnt="0"/>
      <dgm:spPr/>
    </dgm:pt>
    <dgm:pt modelId="{D64F6B8D-4073-4639-B7FB-F317ADD95133}" type="pres">
      <dgm:prSet presAssocID="{2A4902B0-DE09-4CE6-8547-84369FE211F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79E4203-9826-479E-8245-8777941BBABF}" type="presOf" srcId="{95A99F94-682A-4599-976B-729049470062}" destId="{97461531-AEB4-4E00-8111-426C8394678F}" srcOrd="0" destOrd="0" presId="urn:microsoft.com/office/officeart/2005/8/layout/hChevron3"/>
    <dgm:cxn modelId="{2D1B9422-EED0-4EED-8D88-149DA75FBB86}" type="presOf" srcId="{2A4902B0-DE09-4CE6-8547-84369FE211F1}" destId="{D64F6B8D-4073-4639-B7FB-F317ADD95133}" srcOrd="0" destOrd="0" presId="urn:microsoft.com/office/officeart/2005/8/layout/hChevron3"/>
    <dgm:cxn modelId="{08B86026-21F9-48CE-82E5-3E01216E9933}" type="presOf" srcId="{F5F6FB6E-2C6D-4034-981C-11F697856763}" destId="{60008F0C-5E0B-424C-85F9-89B098D79681}" srcOrd="0" destOrd="0" presId="urn:microsoft.com/office/officeart/2005/8/layout/hChevron3"/>
    <dgm:cxn modelId="{074CC23E-3F4E-4458-ACC6-34C548F02FFA}" type="presOf" srcId="{805E08DC-797A-4900-87BE-E14D2FB17349}" destId="{54CF2D3E-556F-40E2-80C9-4FF105223530}" srcOrd="0" destOrd="0" presId="urn:microsoft.com/office/officeart/2005/8/layout/hChevron3"/>
    <dgm:cxn modelId="{D6FB3E3F-958A-4484-AC77-5A8481E7B551}" srcId="{95A99F94-682A-4599-976B-729049470062}" destId="{F5F6FB6E-2C6D-4034-981C-11F697856763}" srcOrd="1" destOrd="0" parTransId="{ED54858E-FFD4-40D9-93B6-50C313669B70}" sibTransId="{C6782ED8-D6AD-4816-BD22-6BBE7E78015F}"/>
    <dgm:cxn modelId="{17728A5E-B74C-4884-A945-187D652E4E63}" type="presOf" srcId="{1A88309E-535A-404C-96CB-2563194D661B}" destId="{DDB581F2-1D4D-4DC4-AE6A-5CAEDB86938F}" srcOrd="0" destOrd="0" presId="urn:microsoft.com/office/officeart/2005/8/layout/hChevron3"/>
    <dgm:cxn modelId="{A4505047-2DF5-4AB7-AB58-6DB369DA1E30}" type="presOf" srcId="{0001CE95-640F-4CD1-96D9-E2AA08FCDE7F}" destId="{BDD4DCC1-076B-4A9E-9F4B-271C7492F1AF}" srcOrd="0" destOrd="0" presId="urn:microsoft.com/office/officeart/2005/8/layout/hChevron3"/>
    <dgm:cxn modelId="{2A1D016F-330A-446D-993D-3C7FD414F1CB}" srcId="{95A99F94-682A-4599-976B-729049470062}" destId="{2A4902B0-DE09-4CE6-8547-84369FE211F1}" srcOrd="4" destOrd="0" parTransId="{8B0E5F18-56AD-45A1-B3DD-15CFC6303F9A}" sibTransId="{D345EB58-151D-4A1E-8E76-3036F73F3F8B}"/>
    <dgm:cxn modelId="{455290C6-8576-44C0-BF34-725D7354D2B8}" srcId="{95A99F94-682A-4599-976B-729049470062}" destId="{805E08DC-797A-4900-87BE-E14D2FB17349}" srcOrd="3" destOrd="0" parTransId="{49929CB3-038A-4FC6-80A1-158EF7D8892F}" sibTransId="{87AF2B6D-26F6-4479-80E5-70FF364108BF}"/>
    <dgm:cxn modelId="{1FD069E0-3F2E-4131-9D8C-867C36C2F46D}" srcId="{95A99F94-682A-4599-976B-729049470062}" destId="{0001CE95-640F-4CD1-96D9-E2AA08FCDE7F}" srcOrd="0" destOrd="0" parTransId="{AE4FF1C7-C9AF-4952-BF5D-66B0B680DECF}" sibTransId="{4255CCF9-CE00-4358-A52A-2A4558C56D85}"/>
    <dgm:cxn modelId="{B73353E8-7D36-49E9-8853-F7A460C4701D}" srcId="{95A99F94-682A-4599-976B-729049470062}" destId="{1A88309E-535A-404C-96CB-2563194D661B}" srcOrd="2" destOrd="0" parTransId="{E60A8DEE-002D-4673-B1A0-CB771014D791}" sibTransId="{2E5ADC3C-56B3-44A3-8970-6826F3FA3E06}"/>
    <dgm:cxn modelId="{1116BE46-5584-4ADA-8165-9B4A771BDB39}" type="presParOf" srcId="{97461531-AEB4-4E00-8111-426C8394678F}" destId="{BDD4DCC1-076B-4A9E-9F4B-271C7492F1AF}" srcOrd="0" destOrd="0" presId="urn:microsoft.com/office/officeart/2005/8/layout/hChevron3"/>
    <dgm:cxn modelId="{061697D8-79F8-4B22-B36F-25C2BC85BEB2}" type="presParOf" srcId="{97461531-AEB4-4E00-8111-426C8394678F}" destId="{4ACCA166-D454-48DC-BE23-1F64B42ED7A1}" srcOrd="1" destOrd="0" presId="urn:microsoft.com/office/officeart/2005/8/layout/hChevron3"/>
    <dgm:cxn modelId="{4C74AFA4-24B2-45F2-8CC5-B1EBC2759558}" type="presParOf" srcId="{97461531-AEB4-4E00-8111-426C8394678F}" destId="{60008F0C-5E0B-424C-85F9-89B098D79681}" srcOrd="2" destOrd="0" presId="urn:microsoft.com/office/officeart/2005/8/layout/hChevron3"/>
    <dgm:cxn modelId="{ABB8064C-32EE-4F1A-A47D-977BDD20C1BE}" type="presParOf" srcId="{97461531-AEB4-4E00-8111-426C8394678F}" destId="{3857CE7A-F0E1-4AA1-8FE2-6CF66AB5081E}" srcOrd="3" destOrd="0" presId="urn:microsoft.com/office/officeart/2005/8/layout/hChevron3"/>
    <dgm:cxn modelId="{B2858837-FF73-4F19-B0A8-2E9E3784E49F}" type="presParOf" srcId="{97461531-AEB4-4E00-8111-426C8394678F}" destId="{DDB581F2-1D4D-4DC4-AE6A-5CAEDB86938F}" srcOrd="4" destOrd="0" presId="urn:microsoft.com/office/officeart/2005/8/layout/hChevron3"/>
    <dgm:cxn modelId="{A66748A6-BE7A-4373-8E6F-3393BA2D2A8E}" type="presParOf" srcId="{97461531-AEB4-4E00-8111-426C8394678F}" destId="{794C6CB9-6159-4644-8A85-9E6F0CE4BF35}" srcOrd="5" destOrd="0" presId="urn:microsoft.com/office/officeart/2005/8/layout/hChevron3"/>
    <dgm:cxn modelId="{2E02388A-49C6-490A-9E9E-B927471673AB}" type="presParOf" srcId="{97461531-AEB4-4E00-8111-426C8394678F}" destId="{54CF2D3E-556F-40E2-80C9-4FF105223530}" srcOrd="6" destOrd="0" presId="urn:microsoft.com/office/officeart/2005/8/layout/hChevron3"/>
    <dgm:cxn modelId="{15E28F63-A3B8-462F-80B1-3AAFB1185E71}" type="presParOf" srcId="{97461531-AEB4-4E00-8111-426C8394678F}" destId="{D73F4DF1-F38B-4F17-9E3A-A19213BA4D79}" srcOrd="7" destOrd="0" presId="urn:microsoft.com/office/officeart/2005/8/layout/hChevron3"/>
    <dgm:cxn modelId="{9BFAAAB7-103F-4364-ABBC-6223622BCA9D}" type="presParOf" srcId="{97461531-AEB4-4E00-8111-426C8394678F}" destId="{D64F6B8D-4073-4639-B7FB-F317ADD9513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A99F94-682A-4599-976B-72904947006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001CE95-640F-4CD1-96D9-E2AA08FCDE7F}">
      <dgm:prSet phldrT="[Text]"/>
      <dgm:spPr>
        <a:solidFill>
          <a:srgbClr val="CC3100"/>
        </a:solidFill>
        <a:ln>
          <a:solidFill>
            <a:srgbClr val="CC3100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gm:t>
    </dgm:pt>
    <dgm:pt modelId="{AE4FF1C7-C9AF-4952-BF5D-66B0B680DECF}" type="par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55CCF9-CE00-4358-A52A-2A4558C56D85}" type="sib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6FB6E-2C6D-4034-981C-11F697856763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gm:t>
    </dgm:pt>
    <dgm:pt modelId="{ED54858E-FFD4-40D9-93B6-50C313669B70}" type="par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782ED8-D6AD-4816-BD22-6BBE7E78015F}" type="sib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88309E-535A-404C-96CB-2563194D661B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gm:t>
    </dgm:pt>
    <dgm:pt modelId="{E60A8DEE-002D-4673-B1A0-CB771014D791}" type="par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5ADC3C-56B3-44A3-8970-6826F3FA3E06}" type="sib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5E08DC-797A-4900-87BE-E14D2FB17349}">
      <dgm:prSet phldrT="[Text]" custT="1"/>
      <dgm:spPr>
        <a:solidFill>
          <a:srgbClr val="CC3100"/>
        </a:solidFill>
      </dgm:spPr>
      <dgm:t>
        <a:bodyPr/>
        <a:lstStyle/>
        <a:p>
          <a:r>
            <a:rPr lang="en-US" sz="18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Magazine</a:t>
          </a:r>
        </a:p>
      </dgm:t>
    </dgm:pt>
    <dgm:pt modelId="{49929CB3-038A-4FC6-80A1-158EF7D8892F}" type="par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AF2B6D-26F6-4479-80E5-70FF364108BF}" type="sib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902B0-DE09-4CE6-8547-84369FE211F1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gm:t>
    </dgm:pt>
    <dgm:pt modelId="{8B0E5F18-56AD-45A1-B3DD-15CFC6303F9A}" type="par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45EB58-151D-4A1E-8E76-3036F73F3F8B}" type="sib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461531-AEB4-4E00-8111-426C8394678F}" type="pres">
      <dgm:prSet presAssocID="{95A99F94-682A-4599-976B-729049470062}" presName="Name0" presStyleCnt="0">
        <dgm:presLayoutVars>
          <dgm:dir/>
          <dgm:resizeHandles val="exact"/>
        </dgm:presLayoutVars>
      </dgm:prSet>
      <dgm:spPr/>
    </dgm:pt>
    <dgm:pt modelId="{BDD4DCC1-076B-4A9E-9F4B-271C7492F1AF}" type="pres">
      <dgm:prSet presAssocID="{0001CE95-640F-4CD1-96D9-E2AA08FCDE7F}" presName="parTxOnly" presStyleLbl="node1" presStyleIdx="0" presStyleCnt="5">
        <dgm:presLayoutVars>
          <dgm:bulletEnabled val="1"/>
        </dgm:presLayoutVars>
      </dgm:prSet>
      <dgm:spPr/>
    </dgm:pt>
    <dgm:pt modelId="{4ACCA166-D454-48DC-BE23-1F64B42ED7A1}" type="pres">
      <dgm:prSet presAssocID="{4255CCF9-CE00-4358-A52A-2A4558C56D85}" presName="parSpace" presStyleCnt="0"/>
      <dgm:spPr/>
    </dgm:pt>
    <dgm:pt modelId="{60008F0C-5E0B-424C-85F9-89B098D79681}" type="pres">
      <dgm:prSet presAssocID="{F5F6FB6E-2C6D-4034-981C-11F697856763}" presName="parTxOnly" presStyleLbl="node1" presStyleIdx="1" presStyleCnt="5">
        <dgm:presLayoutVars>
          <dgm:bulletEnabled val="1"/>
        </dgm:presLayoutVars>
      </dgm:prSet>
      <dgm:spPr/>
    </dgm:pt>
    <dgm:pt modelId="{3857CE7A-F0E1-4AA1-8FE2-6CF66AB5081E}" type="pres">
      <dgm:prSet presAssocID="{C6782ED8-D6AD-4816-BD22-6BBE7E78015F}" presName="parSpace" presStyleCnt="0"/>
      <dgm:spPr/>
    </dgm:pt>
    <dgm:pt modelId="{DDB581F2-1D4D-4DC4-AE6A-5CAEDB86938F}" type="pres">
      <dgm:prSet presAssocID="{1A88309E-535A-404C-96CB-2563194D661B}" presName="parTxOnly" presStyleLbl="node1" presStyleIdx="2" presStyleCnt="5">
        <dgm:presLayoutVars>
          <dgm:bulletEnabled val="1"/>
        </dgm:presLayoutVars>
      </dgm:prSet>
      <dgm:spPr/>
    </dgm:pt>
    <dgm:pt modelId="{794C6CB9-6159-4644-8A85-9E6F0CE4BF35}" type="pres">
      <dgm:prSet presAssocID="{2E5ADC3C-56B3-44A3-8970-6826F3FA3E06}" presName="parSpace" presStyleCnt="0"/>
      <dgm:spPr/>
    </dgm:pt>
    <dgm:pt modelId="{54CF2D3E-556F-40E2-80C9-4FF105223530}" type="pres">
      <dgm:prSet presAssocID="{805E08DC-797A-4900-87BE-E14D2FB17349}" presName="parTxOnly" presStyleLbl="node1" presStyleIdx="3" presStyleCnt="5">
        <dgm:presLayoutVars>
          <dgm:bulletEnabled val="1"/>
        </dgm:presLayoutVars>
      </dgm:prSet>
      <dgm:spPr/>
    </dgm:pt>
    <dgm:pt modelId="{D73F4DF1-F38B-4F17-9E3A-A19213BA4D79}" type="pres">
      <dgm:prSet presAssocID="{87AF2B6D-26F6-4479-80E5-70FF364108BF}" presName="parSpace" presStyleCnt="0"/>
      <dgm:spPr/>
    </dgm:pt>
    <dgm:pt modelId="{D64F6B8D-4073-4639-B7FB-F317ADD95133}" type="pres">
      <dgm:prSet presAssocID="{2A4902B0-DE09-4CE6-8547-84369FE211F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79E4203-9826-479E-8245-8777941BBABF}" type="presOf" srcId="{95A99F94-682A-4599-976B-729049470062}" destId="{97461531-AEB4-4E00-8111-426C8394678F}" srcOrd="0" destOrd="0" presId="urn:microsoft.com/office/officeart/2005/8/layout/hChevron3"/>
    <dgm:cxn modelId="{2D1B9422-EED0-4EED-8D88-149DA75FBB86}" type="presOf" srcId="{2A4902B0-DE09-4CE6-8547-84369FE211F1}" destId="{D64F6B8D-4073-4639-B7FB-F317ADD95133}" srcOrd="0" destOrd="0" presId="urn:microsoft.com/office/officeart/2005/8/layout/hChevron3"/>
    <dgm:cxn modelId="{08B86026-21F9-48CE-82E5-3E01216E9933}" type="presOf" srcId="{F5F6FB6E-2C6D-4034-981C-11F697856763}" destId="{60008F0C-5E0B-424C-85F9-89B098D79681}" srcOrd="0" destOrd="0" presId="urn:microsoft.com/office/officeart/2005/8/layout/hChevron3"/>
    <dgm:cxn modelId="{074CC23E-3F4E-4458-ACC6-34C548F02FFA}" type="presOf" srcId="{805E08DC-797A-4900-87BE-E14D2FB17349}" destId="{54CF2D3E-556F-40E2-80C9-4FF105223530}" srcOrd="0" destOrd="0" presId="urn:microsoft.com/office/officeart/2005/8/layout/hChevron3"/>
    <dgm:cxn modelId="{D6FB3E3F-958A-4484-AC77-5A8481E7B551}" srcId="{95A99F94-682A-4599-976B-729049470062}" destId="{F5F6FB6E-2C6D-4034-981C-11F697856763}" srcOrd="1" destOrd="0" parTransId="{ED54858E-FFD4-40D9-93B6-50C313669B70}" sibTransId="{C6782ED8-D6AD-4816-BD22-6BBE7E78015F}"/>
    <dgm:cxn modelId="{17728A5E-B74C-4884-A945-187D652E4E63}" type="presOf" srcId="{1A88309E-535A-404C-96CB-2563194D661B}" destId="{DDB581F2-1D4D-4DC4-AE6A-5CAEDB86938F}" srcOrd="0" destOrd="0" presId="urn:microsoft.com/office/officeart/2005/8/layout/hChevron3"/>
    <dgm:cxn modelId="{A4505047-2DF5-4AB7-AB58-6DB369DA1E30}" type="presOf" srcId="{0001CE95-640F-4CD1-96D9-E2AA08FCDE7F}" destId="{BDD4DCC1-076B-4A9E-9F4B-271C7492F1AF}" srcOrd="0" destOrd="0" presId="urn:microsoft.com/office/officeart/2005/8/layout/hChevron3"/>
    <dgm:cxn modelId="{2A1D016F-330A-446D-993D-3C7FD414F1CB}" srcId="{95A99F94-682A-4599-976B-729049470062}" destId="{2A4902B0-DE09-4CE6-8547-84369FE211F1}" srcOrd="4" destOrd="0" parTransId="{8B0E5F18-56AD-45A1-B3DD-15CFC6303F9A}" sibTransId="{D345EB58-151D-4A1E-8E76-3036F73F3F8B}"/>
    <dgm:cxn modelId="{455290C6-8576-44C0-BF34-725D7354D2B8}" srcId="{95A99F94-682A-4599-976B-729049470062}" destId="{805E08DC-797A-4900-87BE-E14D2FB17349}" srcOrd="3" destOrd="0" parTransId="{49929CB3-038A-4FC6-80A1-158EF7D8892F}" sibTransId="{87AF2B6D-26F6-4479-80E5-70FF364108BF}"/>
    <dgm:cxn modelId="{1FD069E0-3F2E-4131-9D8C-867C36C2F46D}" srcId="{95A99F94-682A-4599-976B-729049470062}" destId="{0001CE95-640F-4CD1-96D9-E2AA08FCDE7F}" srcOrd="0" destOrd="0" parTransId="{AE4FF1C7-C9AF-4952-BF5D-66B0B680DECF}" sibTransId="{4255CCF9-CE00-4358-A52A-2A4558C56D85}"/>
    <dgm:cxn modelId="{B73353E8-7D36-49E9-8853-F7A460C4701D}" srcId="{95A99F94-682A-4599-976B-729049470062}" destId="{1A88309E-535A-404C-96CB-2563194D661B}" srcOrd="2" destOrd="0" parTransId="{E60A8DEE-002D-4673-B1A0-CB771014D791}" sibTransId="{2E5ADC3C-56B3-44A3-8970-6826F3FA3E06}"/>
    <dgm:cxn modelId="{1116BE46-5584-4ADA-8165-9B4A771BDB39}" type="presParOf" srcId="{97461531-AEB4-4E00-8111-426C8394678F}" destId="{BDD4DCC1-076B-4A9E-9F4B-271C7492F1AF}" srcOrd="0" destOrd="0" presId="urn:microsoft.com/office/officeart/2005/8/layout/hChevron3"/>
    <dgm:cxn modelId="{061697D8-79F8-4B22-B36F-25C2BC85BEB2}" type="presParOf" srcId="{97461531-AEB4-4E00-8111-426C8394678F}" destId="{4ACCA166-D454-48DC-BE23-1F64B42ED7A1}" srcOrd="1" destOrd="0" presId="urn:microsoft.com/office/officeart/2005/8/layout/hChevron3"/>
    <dgm:cxn modelId="{4C74AFA4-24B2-45F2-8CC5-B1EBC2759558}" type="presParOf" srcId="{97461531-AEB4-4E00-8111-426C8394678F}" destId="{60008F0C-5E0B-424C-85F9-89B098D79681}" srcOrd="2" destOrd="0" presId="urn:microsoft.com/office/officeart/2005/8/layout/hChevron3"/>
    <dgm:cxn modelId="{ABB8064C-32EE-4F1A-A47D-977BDD20C1BE}" type="presParOf" srcId="{97461531-AEB4-4E00-8111-426C8394678F}" destId="{3857CE7A-F0E1-4AA1-8FE2-6CF66AB5081E}" srcOrd="3" destOrd="0" presId="urn:microsoft.com/office/officeart/2005/8/layout/hChevron3"/>
    <dgm:cxn modelId="{B2858837-FF73-4F19-B0A8-2E9E3784E49F}" type="presParOf" srcId="{97461531-AEB4-4E00-8111-426C8394678F}" destId="{DDB581F2-1D4D-4DC4-AE6A-5CAEDB86938F}" srcOrd="4" destOrd="0" presId="urn:microsoft.com/office/officeart/2005/8/layout/hChevron3"/>
    <dgm:cxn modelId="{A66748A6-BE7A-4373-8E6F-3393BA2D2A8E}" type="presParOf" srcId="{97461531-AEB4-4E00-8111-426C8394678F}" destId="{794C6CB9-6159-4644-8A85-9E6F0CE4BF35}" srcOrd="5" destOrd="0" presId="urn:microsoft.com/office/officeart/2005/8/layout/hChevron3"/>
    <dgm:cxn modelId="{2E02388A-49C6-490A-9E9E-B927471673AB}" type="presParOf" srcId="{97461531-AEB4-4E00-8111-426C8394678F}" destId="{54CF2D3E-556F-40E2-80C9-4FF105223530}" srcOrd="6" destOrd="0" presId="urn:microsoft.com/office/officeart/2005/8/layout/hChevron3"/>
    <dgm:cxn modelId="{15E28F63-A3B8-462F-80B1-3AAFB1185E71}" type="presParOf" srcId="{97461531-AEB4-4E00-8111-426C8394678F}" destId="{D73F4DF1-F38B-4F17-9E3A-A19213BA4D79}" srcOrd="7" destOrd="0" presId="urn:microsoft.com/office/officeart/2005/8/layout/hChevron3"/>
    <dgm:cxn modelId="{9BFAAAB7-103F-4364-ABBC-6223622BCA9D}" type="presParOf" srcId="{97461531-AEB4-4E00-8111-426C8394678F}" destId="{D64F6B8D-4073-4639-B7FB-F317ADD9513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A99F94-682A-4599-976B-72904947006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001CE95-640F-4CD1-96D9-E2AA08FCDE7F}">
      <dgm:prSet phldrT="[Text]"/>
      <dgm:spPr>
        <a:solidFill>
          <a:srgbClr val="CC3100"/>
        </a:solidFill>
        <a:ln>
          <a:solidFill>
            <a:srgbClr val="CC3100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gm:t>
    </dgm:pt>
    <dgm:pt modelId="{AE4FF1C7-C9AF-4952-BF5D-66B0B680DECF}" type="par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55CCF9-CE00-4358-A52A-2A4558C56D85}" type="sib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6FB6E-2C6D-4034-981C-11F697856763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gm:t>
    </dgm:pt>
    <dgm:pt modelId="{ED54858E-FFD4-40D9-93B6-50C313669B70}" type="par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782ED8-D6AD-4816-BD22-6BBE7E78015F}" type="sib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88309E-535A-404C-96CB-2563194D661B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gm:t>
    </dgm:pt>
    <dgm:pt modelId="{E60A8DEE-002D-4673-B1A0-CB771014D791}" type="par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5ADC3C-56B3-44A3-8970-6826F3FA3E06}" type="sib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5E08DC-797A-4900-87BE-E14D2FB17349}">
      <dgm:prSet phldrT="[Text]" custT="1"/>
      <dgm:spPr>
        <a:solidFill>
          <a:srgbClr val="CC3100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</a:t>
          </a:r>
        </a:p>
      </dgm:t>
    </dgm:pt>
    <dgm:pt modelId="{49929CB3-038A-4FC6-80A1-158EF7D8892F}" type="par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AF2B6D-26F6-4479-80E5-70FF364108BF}" type="sib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902B0-DE09-4CE6-8547-84369FE211F1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gm:t>
    </dgm:pt>
    <dgm:pt modelId="{8B0E5F18-56AD-45A1-B3DD-15CFC6303F9A}" type="par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45EB58-151D-4A1E-8E76-3036F73F3F8B}" type="sib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461531-AEB4-4E00-8111-426C8394678F}" type="pres">
      <dgm:prSet presAssocID="{95A99F94-682A-4599-976B-729049470062}" presName="Name0" presStyleCnt="0">
        <dgm:presLayoutVars>
          <dgm:dir/>
          <dgm:resizeHandles val="exact"/>
        </dgm:presLayoutVars>
      </dgm:prSet>
      <dgm:spPr/>
    </dgm:pt>
    <dgm:pt modelId="{BDD4DCC1-076B-4A9E-9F4B-271C7492F1AF}" type="pres">
      <dgm:prSet presAssocID="{0001CE95-640F-4CD1-96D9-E2AA08FCDE7F}" presName="parTxOnly" presStyleLbl="node1" presStyleIdx="0" presStyleCnt="5">
        <dgm:presLayoutVars>
          <dgm:bulletEnabled val="1"/>
        </dgm:presLayoutVars>
      </dgm:prSet>
      <dgm:spPr/>
    </dgm:pt>
    <dgm:pt modelId="{4ACCA166-D454-48DC-BE23-1F64B42ED7A1}" type="pres">
      <dgm:prSet presAssocID="{4255CCF9-CE00-4358-A52A-2A4558C56D85}" presName="parSpace" presStyleCnt="0"/>
      <dgm:spPr/>
    </dgm:pt>
    <dgm:pt modelId="{60008F0C-5E0B-424C-85F9-89B098D79681}" type="pres">
      <dgm:prSet presAssocID="{F5F6FB6E-2C6D-4034-981C-11F697856763}" presName="parTxOnly" presStyleLbl="node1" presStyleIdx="1" presStyleCnt="5">
        <dgm:presLayoutVars>
          <dgm:bulletEnabled val="1"/>
        </dgm:presLayoutVars>
      </dgm:prSet>
      <dgm:spPr/>
    </dgm:pt>
    <dgm:pt modelId="{3857CE7A-F0E1-4AA1-8FE2-6CF66AB5081E}" type="pres">
      <dgm:prSet presAssocID="{C6782ED8-D6AD-4816-BD22-6BBE7E78015F}" presName="parSpace" presStyleCnt="0"/>
      <dgm:spPr/>
    </dgm:pt>
    <dgm:pt modelId="{DDB581F2-1D4D-4DC4-AE6A-5CAEDB86938F}" type="pres">
      <dgm:prSet presAssocID="{1A88309E-535A-404C-96CB-2563194D661B}" presName="parTxOnly" presStyleLbl="node1" presStyleIdx="2" presStyleCnt="5">
        <dgm:presLayoutVars>
          <dgm:bulletEnabled val="1"/>
        </dgm:presLayoutVars>
      </dgm:prSet>
      <dgm:spPr/>
    </dgm:pt>
    <dgm:pt modelId="{794C6CB9-6159-4644-8A85-9E6F0CE4BF35}" type="pres">
      <dgm:prSet presAssocID="{2E5ADC3C-56B3-44A3-8970-6826F3FA3E06}" presName="parSpace" presStyleCnt="0"/>
      <dgm:spPr/>
    </dgm:pt>
    <dgm:pt modelId="{54CF2D3E-556F-40E2-80C9-4FF105223530}" type="pres">
      <dgm:prSet presAssocID="{805E08DC-797A-4900-87BE-E14D2FB17349}" presName="parTxOnly" presStyleLbl="node1" presStyleIdx="3" presStyleCnt="5">
        <dgm:presLayoutVars>
          <dgm:bulletEnabled val="1"/>
        </dgm:presLayoutVars>
      </dgm:prSet>
      <dgm:spPr/>
    </dgm:pt>
    <dgm:pt modelId="{D73F4DF1-F38B-4F17-9E3A-A19213BA4D79}" type="pres">
      <dgm:prSet presAssocID="{87AF2B6D-26F6-4479-80E5-70FF364108BF}" presName="parSpace" presStyleCnt="0"/>
      <dgm:spPr/>
    </dgm:pt>
    <dgm:pt modelId="{D64F6B8D-4073-4639-B7FB-F317ADD95133}" type="pres">
      <dgm:prSet presAssocID="{2A4902B0-DE09-4CE6-8547-84369FE211F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79E4203-9826-479E-8245-8777941BBABF}" type="presOf" srcId="{95A99F94-682A-4599-976B-729049470062}" destId="{97461531-AEB4-4E00-8111-426C8394678F}" srcOrd="0" destOrd="0" presId="urn:microsoft.com/office/officeart/2005/8/layout/hChevron3"/>
    <dgm:cxn modelId="{2D1B9422-EED0-4EED-8D88-149DA75FBB86}" type="presOf" srcId="{2A4902B0-DE09-4CE6-8547-84369FE211F1}" destId="{D64F6B8D-4073-4639-B7FB-F317ADD95133}" srcOrd="0" destOrd="0" presId="urn:microsoft.com/office/officeart/2005/8/layout/hChevron3"/>
    <dgm:cxn modelId="{08B86026-21F9-48CE-82E5-3E01216E9933}" type="presOf" srcId="{F5F6FB6E-2C6D-4034-981C-11F697856763}" destId="{60008F0C-5E0B-424C-85F9-89B098D79681}" srcOrd="0" destOrd="0" presId="urn:microsoft.com/office/officeart/2005/8/layout/hChevron3"/>
    <dgm:cxn modelId="{074CC23E-3F4E-4458-ACC6-34C548F02FFA}" type="presOf" srcId="{805E08DC-797A-4900-87BE-E14D2FB17349}" destId="{54CF2D3E-556F-40E2-80C9-4FF105223530}" srcOrd="0" destOrd="0" presId="urn:microsoft.com/office/officeart/2005/8/layout/hChevron3"/>
    <dgm:cxn modelId="{D6FB3E3F-958A-4484-AC77-5A8481E7B551}" srcId="{95A99F94-682A-4599-976B-729049470062}" destId="{F5F6FB6E-2C6D-4034-981C-11F697856763}" srcOrd="1" destOrd="0" parTransId="{ED54858E-FFD4-40D9-93B6-50C313669B70}" sibTransId="{C6782ED8-D6AD-4816-BD22-6BBE7E78015F}"/>
    <dgm:cxn modelId="{17728A5E-B74C-4884-A945-187D652E4E63}" type="presOf" srcId="{1A88309E-535A-404C-96CB-2563194D661B}" destId="{DDB581F2-1D4D-4DC4-AE6A-5CAEDB86938F}" srcOrd="0" destOrd="0" presId="urn:microsoft.com/office/officeart/2005/8/layout/hChevron3"/>
    <dgm:cxn modelId="{A4505047-2DF5-4AB7-AB58-6DB369DA1E30}" type="presOf" srcId="{0001CE95-640F-4CD1-96D9-E2AA08FCDE7F}" destId="{BDD4DCC1-076B-4A9E-9F4B-271C7492F1AF}" srcOrd="0" destOrd="0" presId="urn:microsoft.com/office/officeart/2005/8/layout/hChevron3"/>
    <dgm:cxn modelId="{2A1D016F-330A-446D-993D-3C7FD414F1CB}" srcId="{95A99F94-682A-4599-976B-729049470062}" destId="{2A4902B0-DE09-4CE6-8547-84369FE211F1}" srcOrd="4" destOrd="0" parTransId="{8B0E5F18-56AD-45A1-B3DD-15CFC6303F9A}" sibTransId="{D345EB58-151D-4A1E-8E76-3036F73F3F8B}"/>
    <dgm:cxn modelId="{455290C6-8576-44C0-BF34-725D7354D2B8}" srcId="{95A99F94-682A-4599-976B-729049470062}" destId="{805E08DC-797A-4900-87BE-E14D2FB17349}" srcOrd="3" destOrd="0" parTransId="{49929CB3-038A-4FC6-80A1-158EF7D8892F}" sibTransId="{87AF2B6D-26F6-4479-80E5-70FF364108BF}"/>
    <dgm:cxn modelId="{1FD069E0-3F2E-4131-9D8C-867C36C2F46D}" srcId="{95A99F94-682A-4599-976B-729049470062}" destId="{0001CE95-640F-4CD1-96D9-E2AA08FCDE7F}" srcOrd="0" destOrd="0" parTransId="{AE4FF1C7-C9AF-4952-BF5D-66B0B680DECF}" sibTransId="{4255CCF9-CE00-4358-A52A-2A4558C56D85}"/>
    <dgm:cxn modelId="{B73353E8-7D36-49E9-8853-F7A460C4701D}" srcId="{95A99F94-682A-4599-976B-729049470062}" destId="{1A88309E-535A-404C-96CB-2563194D661B}" srcOrd="2" destOrd="0" parTransId="{E60A8DEE-002D-4673-B1A0-CB771014D791}" sibTransId="{2E5ADC3C-56B3-44A3-8970-6826F3FA3E06}"/>
    <dgm:cxn modelId="{1116BE46-5584-4ADA-8165-9B4A771BDB39}" type="presParOf" srcId="{97461531-AEB4-4E00-8111-426C8394678F}" destId="{BDD4DCC1-076B-4A9E-9F4B-271C7492F1AF}" srcOrd="0" destOrd="0" presId="urn:microsoft.com/office/officeart/2005/8/layout/hChevron3"/>
    <dgm:cxn modelId="{061697D8-79F8-4B22-B36F-25C2BC85BEB2}" type="presParOf" srcId="{97461531-AEB4-4E00-8111-426C8394678F}" destId="{4ACCA166-D454-48DC-BE23-1F64B42ED7A1}" srcOrd="1" destOrd="0" presId="urn:microsoft.com/office/officeart/2005/8/layout/hChevron3"/>
    <dgm:cxn modelId="{4C74AFA4-24B2-45F2-8CC5-B1EBC2759558}" type="presParOf" srcId="{97461531-AEB4-4E00-8111-426C8394678F}" destId="{60008F0C-5E0B-424C-85F9-89B098D79681}" srcOrd="2" destOrd="0" presId="urn:microsoft.com/office/officeart/2005/8/layout/hChevron3"/>
    <dgm:cxn modelId="{ABB8064C-32EE-4F1A-A47D-977BDD20C1BE}" type="presParOf" srcId="{97461531-AEB4-4E00-8111-426C8394678F}" destId="{3857CE7A-F0E1-4AA1-8FE2-6CF66AB5081E}" srcOrd="3" destOrd="0" presId="urn:microsoft.com/office/officeart/2005/8/layout/hChevron3"/>
    <dgm:cxn modelId="{B2858837-FF73-4F19-B0A8-2E9E3784E49F}" type="presParOf" srcId="{97461531-AEB4-4E00-8111-426C8394678F}" destId="{DDB581F2-1D4D-4DC4-AE6A-5CAEDB86938F}" srcOrd="4" destOrd="0" presId="urn:microsoft.com/office/officeart/2005/8/layout/hChevron3"/>
    <dgm:cxn modelId="{A66748A6-BE7A-4373-8E6F-3393BA2D2A8E}" type="presParOf" srcId="{97461531-AEB4-4E00-8111-426C8394678F}" destId="{794C6CB9-6159-4644-8A85-9E6F0CE4BF35}" srcOrd="5" destOrd="0" presId="urn:microsoft.com/office/officeart/2005/8/layout/hChevron3"/>
    <dgm:cxn modelId="{2E02388A-49C6-490A-9E9E-B927471673AB}" type="presParOf" srcId="{97461531-AEB4-4E00-8111-426C8394678F}" destId="{54CF2D3E-556F-40E2-80C9-4FF105223530}" srcOrd="6" destOrd="0" presId="urn:microsoft.com/office/officeart/2005/8/layout/hChevron3"/>
    <dgm:cxn modelId="{15E28F63-A3B8-462F-80B1-3AAFB1185E71}" type="presParOf" srcId="{97461531-AEB4-4E00-8111-426C8394678F}" destId="{D73F4DF1-F38B-4F17-9E3A-A19213BA4D79}" srcOrd="7" destOrd="0" presId="urn:microsoft.com/office/officeart/2005/8/layout/hChevron3"/>
    <dgm:cxn modelId="{9BFAAAB7-103F-4364-ABBC-6223622BCA9D}" type="presParOf" srcId="{97461531-AEB4-4E00-8111-426C8394678F}" destId="{D64F6B8D-4073-4639-B7FB-F317ADD9513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A99F94-682A-4599-976B-72904947006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001CE95-640F-4CD1-96D9-E2AA08FCDE7F}">
      <dgm:prSet phldrT="[Text]"/>
      <dgm:spPr>
        <a:solidFill>
          <a:srgbClr val="CC3100"/>
        </a:solidFill>
        <a:ln>
          <a:solidFill>
            <a:srgbClr val="CC3100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gm:t>
    </dgm:pt>
    <dgm:pt modelId="{AE4FF1C7-C9AF-4952-BF5D-66B0B680DECF}" type="par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55CCF9-CE00-4358-A52A-2A4558C56D85}" type="sibTrans" cxnId="{1FD069E0-3F2E-4131-9D8C-867C36C2F4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6FB6E-2C6D-4034-981C-11F697856763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gm:t>
    </dgm:pt>
    <dgm:pt modelId="{ED54858E-FFD4-40D9-93B6-50C313669B70}" type="par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782ED8-D6AD-4816-BD22-6BBE7E78015F}" type="sibTrans" cxnId="{D6FB3E3F-958A-4484-AC77-5A8481E7B5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88309E-535A-404C-96CB-2563194D661B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gm:t>
    </dgm:pt>
    <dgm:pt modelId="{E60A8DEE-002D-4673-B1A0-CB771014D791}" type="par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5ADC3C-56B3-44A3-8970-6826F3FA3E06}" type="sibTrans" cxnId="{B73353E8-7D36-49E9-8853-F7A460C470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5E08DC-797A-4900-87BE-E14D2FB17349}">
      <dgm:prSet phldrT="[Text]" custT="1"/>
      <dgm:spPr>
        <a:solidFill>
          <a:srgbClr val="CC3100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</a:t>
          </a:r>
        </a:p>
      </dgm:t>
    </dgm:pt>
    <dgm:pt modelId="{49929CB3-038A-4FC6-80A1-158EF7D8892F}" type="par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AF2B6D-26F6-4479-80E5-70FF364108BF}" type="sibTrans" cxnId="{455290C6-8576-44C0-BF34-725D7354D2B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902B0-DE09-4CE6-8547-84369FE211F1}">
      <dgm:prSet phldrT="[Text]"/>
      <dgm:spPr>
        <a:solidFill>
          <a:srgbClr val="CC310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gm:t>
    </dgm:pt>
    <dgm:pt modelId="{8B0E5F18-56AD-45A1-B3DD-15CFC6303F9A}" type="par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45EB58-151D-4A1E-8E76-3036F73F3F8B}" type="sibTrans" cxnId="{2A1D016F-330A-446D-993D-3C7FD414F1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461531-AEB4-4E00-8111-426C8394678F}" type="pres">
      <dgm:prSet presAssocID="{95A99F94-682A-4599-976B-729049470062}" presName="Name0" presStyleCnt="0">
        <dgm:presLayoutVars>
          <dgm:dir/>
          <dgm:resizeHandles val="exact"/>
        </dgm:presLayoutVars>
      </dgm:prSet>
      <dgm:spPr/>
    </dgm:pt>
    <dgm:pt modelId="{BDD4DCC1-076B-4A9E-9F4B-271C7492F1AF}" type="pres">
      <dgm:prSet presAssocID="{0001CE95-640F-4CD1-96D9-E2AA08FCDE7F}" presName="parTxOnly" presStyleLbl="node1" presStyleIdx="0" presStyleCnt="5">
        <dgm:presLayoutVars>
          <dgm:bulletEnabled val="1"/>
        </dgm:presLayoutVars>
      </dgm:prSet>
      <dgm:spPr/>
    </dgm:pt>
    <dgm:pt modelId="{4ACCA166-D454-48DC-BE23-1F64B42ED7A1}" type="pres">
      <dgm:prSet presAssocID="{4255CCF9-CE00-4358-A52A-2A4558C56D85}" presName="parSpace" presStyleCnt="0"/>
      <dgm:spPr/>
    </dgm:pt>
    <dgm:pt modelId="{60008F0C-5E0B-424C-85F9-89B098D79681}" type="pres">
      <dgm:prSet presAssocID="{F5F6FB6E-2C6D-4034-981C-11F697856763}" presName="parTxOnly" presStyleLbl="node1" presStyleIdx="1" presStyleCnt="5">
        <dgm:presLayoutVars>
          <dgm:bulletEnabled val="1"/>
        </dgm:presLayoutVars>
      </dgm:prSet>
      <dgm:spPr/>
    </dgm:pt>
    <dgm:pt modelId="{3857CE7A-F0E1-4AA1-8FE2-6CF66AB5081E}" type="pres">
      <dgm:prSet presAssocID="{C6782ED8-D6AD-4816-BD22-6BBE7E78015F}" presName="parSpace" presStyleCnt="0"/>
      <dgm:spPr/>
    </dgm:pt>
    <dgm:pt modelId="{DDB581F2-1D4D-4DC4-AE6A-5CAEDB86938F}" type="pres">
      <dgm:prSet presAssocID="{1A88309E-535A-404C-96CB-2563194D661B}" presName="parTxOnly" presStyleLbl="node1" presStyleIdx="2" presStyleCnt="5">
        <dgm:presLayoutVars>
          <dgm:bulletEnabled val="1"/>
        </dgm:presLayoutVars>
      </dgm:prSet>
      <dgm:spPr/>
    </dgm:pt>
    <dgm:pt modelId="{794C6CB9-6159-4644-8A85-9E6F0CE4BF35}" type="pres">
      <dgm:prSet presAssocID="{2E5ADC3C-56B3-44A3-8970-6826F3FA3E06}" presName="parSpace" presStyleCnt="0"/>
      <dgm:spPr/>
    </dgm:pt>
    <dgm:pt modelId="{54CF2D3E-556F-40E2-80C9-4FF105223530}" type="pres">
      <dgm:prSet presAssocID="{805E08DC-797A-4900-87BE-E14D2FB17349}" presName="parTxOnly" presStyleLbl="node1" presStyleIdx="3" presStyleCnt="5">
        <dgm:presLayoutVars>
          <dgm:bulletEnabled val="1"/>
        </dgm:presLayoutVars>
      </dgm:prSet>
      <dgm:spPr/>
    </dgm:pt>
    <dgm:pt modelId="{D73F4DF1-F38B-4F17-9E3A-A19213BA4D79}" type="pres">
      <dgm:prSet presAssocID="{87AF2B6D-26F6-4479-80E5-70FF364108BF}" presName="parSpace" presStyleCnt="0"/>
      <dgm:spPr/>
    </dgm:pt>
    <dgm:pt modelId="{D64F6B8D-4073-4639-B7FB-F317ADD95133}" type="pres">
      <dgm:prSet presAssocID="{2A4902B0-DE09-4CE6-8547-84369FE211F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79E4203-9826-479E-8245-8777941BBABF}" type="presOf" srcId="{95A99F94-682A-4599-976B-729049470062}" destId="{97461531-AEB4-4E00-8111-426C8394678F}" srcOrd="0" destOrd="0" presId="urn:microsoft.com/office/officeart/2005/8/layout/hChevron3"/>
    <dgm:cxn modelId="{2D1B9422-EED0-4EED-8D88-149DA75FBB86}" type="presOf" srcId="{2A4902B0-DE09-4CE6-8547-84369FE211F1}" destId="{D64F6B8D-4073-4639-B7FB-F317ADD95133}" srcOrd="0" destOrd="0" presId="urn:microsoft.com/office/officeart/2005/8/layout/hChevron3"/>
    <dgm:cxn modelId="{08B86026-21F9-48CE-82E5-3E01216E9933}" type="presOf" srcId="{F5F6FB6E-2C6D-4034-981C-11F697856763}" destId="{60008F0C-5E0B-424C-85F9-89B098D79681}" srcOrd="0" destOrd="0" presId="urn:microsoft.com/office/officeart/2005/8/layout/hChevron3"/>
    <dgm:cxn modelId="{074CC23E-3F4E-4458-ACC6-34C548F02FFA}" type="presOf" srcId="{805E08DC-797A-4900-87BE-E14D2FB17349}" destId="{54CF2D3E-556F-40E2-80C9-4FF105223530}" srcOrd="0" destOrd="0" presId="urn:microsoft.com/office/officeart/2005/8/layout/hChevron3"/>
    <dgm:cxn modelId="{D6FB3E3F-958A-4484-AC77-5A8481E7B551}" srcId="{95A99F94-682A-4599-976B-729049470062}" destId="{F5F6FB6E-2C6D-4034-981C-11F697856763}" srcOrd="1" destOrd="0" parTransId="{ED54858E-FFD4-40D9-93B6-50C313669B70}" sibTransId="{C6782ED8-D6AD-4816-BD22-6BBE7E78015F}"/>
    <dgm:cxn modelId="{17728A5E-B74C-4884-A945-187D652E4E63}" type="presOf" srcId="{1A88309E-535A-404C-96CB-2563194D661B}" destId="{DDB581F2-1D4D-4DC4-AE6A-5CAEDB86938F}" srcOrd="0" destOrd="0" presId="urn:microsoft.com/office/officeart/2005/8/layout/hChevron3"/>
    <dgm:cxn modelId="{A4505047-2DF5-4AB7-AB58-6DB369DA1E30}" type="presOf" srcId="{0001CE95-640F-4CD1-96D9-E2AA08FCDE7F}" destId="{BDD4DCC1-076B-4A9E-9F4B-271C7492F1AF}" srcOrd="0" destOrd="0" presId="urn:microsoft.com/office/officeart/2005/8/layout/hChevron3"/>
    <dgm:cxn modelId="{2A1D016F-330A-446D-993D-3C7FD414F1CB}" srcId="{95A99F94-682A-4599-976B-729049470062}" destId="{2A4902B0-DE09-4CE6-8547-84369FE211F1}" srcOrd="4" destOrd="0" parTransId="{8B0E5F18-56AD-45A1-B3DD-15CFC6303F9A}" sibTransId="{D345EB58-151D-4A1E-8E76-3036F73F3F8B}"/>
    <dgm:cxn modelId="{455290C6-8576-44C0-BF34-725D7354D2B8}" srcId="{95A99F94-682A-4599-976B-729049470062}" destId="{805E08DC-797A-4900-87BE-E14D2FB17349}" srcOrd="3" destOrd="0" parTransId="{49929CB3-038A-4FC6-80A1-158EF7D8892F}" sibTransId="{87AF2B6D-26F6-4479-80E5-70FF364108BF}"/>
    <dgm:cxn modelId="{1FD069E0-3F2E-4131-9D8C-867C36C2F46D}" srcId="{95A99F94-682A-4599-976B-729049470062}" destId="{0001CE95-640F-4CD1-96D9-E2AA08FCDE7F}" srcOrd="0" destOrd="0" parTransId="{AE4FF1C7-C9AF-4952-BF5D-66B0B680DECF}" sibTransId="{4255CCF9-CE00-4358-A52A-2A4558C56D85}"/>
    <dgm:cxn modelId="{B73353E8-7D36-49E9-8853-F7A460C4701D}" srcId="{95A99F94-682A-4599-976B-729049470062}" destId="{1A88309E-535A-404C-96CB-2563194D661B}" srcOrd="2" destOrd="0" parTransId="{E60A8DEE-002D-4673-B1A0-CB771014D791}" sibTransId="{2E5ADC3C-56B3-44A3-8970-6826F3FA3E06}"/>
    <dgm:cxn modelId="{1116BE46-5584-4ADA-8165-9B4A771BDB39}" type="presParOf" srcId="{97461531-AEB4-4E00-8111-426C8394678F}" destId="{BDD4DCC1-076B-4A9E-9F4B-271C7492F1AF}" srcOrd="0" destOrd="0" presId="urn:microsoft.com/office/officeart/2005/8/layout/hChevron3"/>
    <dgm:cxn modelId="{061697D8-79F8-4B22-B36F-25C2BC85BEB2}" type="presParOf" srcId="{97461531-AEB4-4E00-8111-426C8394678F}" destId="{4ACCA166-D454-48DC-BE23-1F64B42ED7A1}" srcOrd="1" destOrd="0" presId="urn:microsoft.com/office/officeart/2005/8/layout/hChevron3"/>
    <dgm:cxn modelId="{4C74AFA4-24B2-45F2-8CC5-B1EBC2759558}" type="presParOf" srcId="{97461531-AEB4-4E00-8111-426C8394678F}" destId="{60008F0C-5E0B-424C-85F9-89B098D79681}" srcOrd="2" destOrd="0" presId="urn:microsoft.com/office/officeart/2005/8/layout/hChevron3"/>
    <dgm:cxn modelId="{ABB8064C-32EE-4F1A-A47D-977BDD20C1BE}" type="presParOf" srcId="{97461531-AEB4-4E00-8111-426C8394678F}" destId="{3857CE7A-F0E1-4AA1-8FE2-6CF66AB5081E}" srcOrd="3" destOrd="0" presId="urn:microsoft.com/office/officeart/2005/8/layout/hChevron3"/>
    <dgm:cxn modelId="{B2858837-FF73-4F19-B0A8-2E9E3784E49F}" type="presParOf" srcId="{97461531-AEB4-4E00-8111-426C8394678F}" destId="{DDB581F2-1D4D-4DC4-AE6A-5CAEDB86938F}" srcOrd="4" destOrd="0" presId="urn:microsoft.com/office/officeart/2005/8/layout/hChevron3"/>
    <dgm:cxn modelId="{A66748A6-BE7A-4373-8E6F-3393BA2D2A8E}" type="presParOf" srcId="{97461531-AEB4-4E00-8111-426C8394678F}" destId="{794C6CB9-6159-4644-8A85-9E6F0CE4BF35}" srcOrd="5" destOrd="0" presId="urn:microsoft.com/office/officeart/2005/8/layout/hChevron3"/>
    <dgm:cxn modelId="{2E02388A-49C6-490A-9E9E-B927471673AB}" type="presParOf" srcId="{97461531-AEB4-4E00-8111-426C8394678F}" destId="{54CF2D3E-556F-40E2-80C9-4FF105223530}" srcOrd="6" destOrd="0" presId="urn:microsoft.com/office/officeart/2005/8/layout/hChevron3"/>
    <dgm:cxn modelId="{15E28F63-A3B8-462F-80B1-3AAFB1185E71}" type="presParOf" srcId="{97461531-AEB4-4E00-8111-426C8394678F}" destId="{D73F4DF1-F38B-4F17-9E3A-A19213BA4D79}" srcOrd="7" destOrd="0" presId="urn:microsoft.com/office/officeart/2005/8/layout/hChevron3"/>
    <dgm:cxn modelId="{9BFAAAB7-103F-4364-ABBC-6223622BCA9D}" type="presParOf" srcId="{97461531-AEB4-4E00-8111-426C8394678F}" destId="{D64F6B8D-4073-4639-B7FB-F317ADD9513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4DCC1-076B-4A9E-9F4B-271C7492F1AF}">
      <dsp:nvSpPr>
        <dsp:cNvPr id="0" name=""/>
        <dsp:cNvSpPr/>
      </dsp:nvSpPr>
      <dsp:spPr>
        <a:xfrm>
          <a:off x="1101" y="0"/>
          <a:ext cx="2147244" cy="370113"/>
        </a:xfrm>
        <a:prstGeom prst="homePlate">
          <a:avLst/>
        </a:prstGeom>
        <a:solidFill>
          <a:srgbClr val="CC3100"/>
        </a:solidFill>
        <a:ln w="25400" cap="flat" cmpd="sng" algn="ctr">
          <a:solidFill>
            <a:srgbClr val="CC31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sp:txBody>
      <dsp:txXfrm>
        <a:off x="1101" y="0"/>
        <a:ext cx="2054716" cy="370113"/>
      </dsp:txXfrm>
    </dsp:sp>
    <dsp:sp modelId="{60008F0C-5E0B-424C-85F9-89B098D79681}">
      <dsp:nvSpPr>
        <dsp:cNvPr id="0" name=""/>
        <dsp:cNvSpPr/>
      </dsp:nvSpPr>
      <dsp:spPr>
        <a:xfrm>
          <a:off x="1718896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sp:txBody>
      <dsp:txXfrm>
        <a:off x="1903953" y="0"/>
        <a:ext cx="1777131" cy="370113"/>
      </dsp:txXfrm>
    </dsp:sp>
    <dsp:sp modelId="{DDB581F2-1D4D-4DC4-AE6A-5CAEDB86938F}">
      <dsp:nvSpPr>
        <dsp:cNvPr id="0" name=""/>
        <dsp:cNvSpPr/>
      </dsp:nvSpPr>
      <dsp:spPr>
        <a:xfrm>
          <a:off x="3436691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sp:txBody>
      <dsp:txXfrm>
        <a:off x="3621748" y="0"/>
        <a:ext cx="1777131" cy="370113"/>
      </dsp:txXfrm>
    </dsp:sp>
    <dsp:sp modelId="{54CF2D3E-556F-40E2-80C9-4FF105223530}">
      <dsp:nvSpPr>
        <dsp:cNvPr id="0" name=""/>
        <dsp:cNvSpPr/>
      </dsp:nvSpPr>
      <dsp:spPr>
        <a:xfrm>
          <a:off x="5154487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</a:t>
          </a:r>
        </a:p>
      </dsp:txBody>
      <dsp:txXfrm>
        <a:off x="5339544" y="0"/>
        <a:ext cx="1777131" cy="370113"/>
      </dsp:txXfrm>
    </dsp:sp>
    <dsp:sp modelId="{D64F6B8D-4073-4639-B7FB-F317ADD95133}">
      <dsp:nvSpPr>
        <dsp:cNvPr id="0" name=""/>
        <dsp:cNvSpPr/>
      </dsp:nvSpPr>
      <dsp:spPr>
        <a:xfrm>
          <a:off x="6872282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sp:txBody>
      <dsp:txXfrm>
        <a:off x="7057339" y="0"/>
        <a:ext cx="1777131" cy="370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4DCC1-076B-4A9E-9F4B-271C7492F1AF}">
      <dsp:nvSpPr>
        <dsp:cNvPr id="0" name=""/>
        <dsp:cNvSpPr/>
      </dsp:nvSpPr>
      <dsp:spPr>
        <a:xfrm>
          <a:off x="1101" y="0"/>
          <a:ext cx="2147244" cy="370113"/>
        </a:xfrm>
        <a:prstGeom prst="homePlate">
          <a:avLst/>
        </a:prstGeom>
        <a:solidFill>
          <a:srgbClr val="CC3100"/>
        </a:solidFill>
        <a:ln w="25400" cap="flat" cmpd="sng" algn="ctr">
          <a:solidFill>
            <a:srgbClr val="CC31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sp:txBody>
      <dsp:txXfrm>
        <a:off x="1101" y="0"/>
        <a:ext cx="2054716" cy="370113"/>
      </dsp:txXfrm>
    </dsp:sp>
    <dsp:sp modelId="{60008F0C-5E0B-424C-85F9-89B098D79681}">
      <dsp:nvSpPr>
        <dsp:cNvPr id="0" name=""/>
        <dsp:cNvSpPr/>
      </dsp:nvSpPr>
      <dsp:spPr>
        <a:xfrm>
          <a:off x="1718896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sp:txBody>
      <dsp:txXfrm>
        <a:off x="1903953" y="0"/>
        <a:ext cx="1777131" cy="370113"/>
      </dsp:txXfrm>
    </dsp:sp>
    <dsp:sp modelId="{DDB581F2-1D4D-4DC4-AE6A-5CAEDB86938F}">
      <dsp:nvSpPr>
        <dsp:cNvPr id="0" name=""/>
        <dsp:cNvSpPr/>
      </dsp:nvSpPr>
      <dsp:spPr>
        <a:xfrm>
          <a:off x="3436691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sp:txBody>
      <dsp:txXfrm>
        <a:off x="3621748" y="0"/>
        <a:ext cx="1777131" cy="370113"/>
      </dsp:txXfrm>
    </dsp:sp>
    <dsp:sp modelId="{54CF2D3E-556F-40E2-80C9-4FF105223530}">
      <dsp:nvSpPr>
        <dsp:cNvPr id="0" name=""/>
        <dsp:cNvSpPr/>
      </dsp:nvSpPr>
      <dsp:spPr>
        <a:xfrm>
          <a:off x="5154487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Magazine</a:t>
          </a:r>
        </a:p>
      </dsp:txBody>
      <dsp:txXfrm>
        <a:off x="5339544" y="0"/>
        <a:ext cx="1777131" cy="370113"/>
      </dsp:txXfrm>
    </dsp:sp>
    <dsp:sp modelId="{D64F6B8D-4073-4639-B7FB-F317ADD95133}">
      <dsp:nvSpPr>
        <dsp:cNvPr id="0" name=""/>
        <dsp:cNvSpPr/>
      </dsp:nvSpPr>
      <dsp:spPr>
        <a:xfrm>
          <a:off x="6872282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sp:txBody>
      <dsp:txXfrm>
        <a:off x="7057339" y="0"/>
        <a:ext cx="1777131" cy="3701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4DCC1-076B-4A9E-9F4B-271C7492F1AF}">
      <dsp:nvSpPr>
        <dsp:cNvPr id="0" name=""/>
        <dsp:cNvSpPr/>
      </dsp:nvSpPr>
      <dsp:spPr>
        <a:xfrm>
          <a:off x="1101" y="0"/>
          <a:ext cx="2147244" cy="370113"/>
        </a:xfrm>
        <a:prstGeom prst="homePlate">
          <a:avLst/>
        </a:prstGeom>
        <a:solidFill>
          <a:srgbClr val="CC3100"/>
        </a:solidFill>
        <a:ln w="25400" cap="flat" cmpd="sng" algn="ctr">
          <a:solidFill>
            <a:srgbClr val="CC31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sp:txBody>
      <dsp:txXfrm>
        <a:off x="1101" y="0"/>
        <a:ext cx="2054716" cy="370113"/>
      </dsp:txXfrm>
    </dsp:sp>
    <dsp:sp modelId="{60008F0C-5E0B-424C-85F9-89B098D79681}">
      <dsp:nvSpPr>
        <dsp:cNvPr id="0" name=""/>
        <dsp:cNvSpPr/>
      </dsp:nvSpPr>
      <dsp:spPr>
        <a:xfrm>
          <a:off x="1718896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sp:txBody>
      <dsp:txXfrm>
        <a:off x="1903953" y="0"/>
        <a:ext cx="1777131" cy="370113"/>
      </dsp:txXfrm>
    </dsp:sp>
    <dsp:sp modelId="{DDB581F2-1D4D-4DC4-AE6A-5CAEDB86938F}">
      <dsp:nvSpPr>
        <dsp:cNvPr id="0" name=""/>
        <dsp:cNvSpPr/>
      </dsp:nvSpPr>
      <dsp:spPr>
        <a:xfrm>
          <a:off x="3436691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sp:txBody>
      <dsp:txXfrm>
        <a:off x="3621748" y="0"/>
        <a:ext cx="1777131" cy="370113"/>
      </dsp:txXfrm>
    </dsp:sp>
    <dsp:sp modelId="{54CF2D3E-556F-40E2-80C9-4FF105223530}">
      <dsp:nvSpPr>
        <dsp:cNvPr id="0" name=""/>
        <dsp:cNvSpPr/>
      </dsp:nvSpPr>
      <dsp:spPr>
        <a:xfrm>
          <a:off x="5154487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Magazine</a:t>
          </a:r>
        </a:p>
      </dsp:txBody>
      <dsp:txXfrm>
        <a:off x="5339544" y="0"/>
        <a:ext cx="1777131" cy="370113"/>
      </dsp:txXfrm>
    </dsp:sp>
    <dsp:sp modelId="{D64F6B8D-4073-4639-B7FB-F317ADD95133}">
      <dsp:nvSpPr>
        <dsp:cNvPr id="0" name=""/>
        <dsp:cNvSpPr/>
      </dsp:nvSpPr>
      <dsp:spPr>
        <a:xfrm>
          <a:off x="6872282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sp:txBody>
      <dsp:txXfrm>
        <a:off x="7057339" y="0"/>
        <a:ext cx="1777131" cy="370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4DCC1-076B-4A9E-9F4B-271C7492F1AF}">
      <dsp:nvSpPr>
        <dsp:cNvPr id="0" name=""/>
        <dsp:cNvSpPr/>
      </dsp:nvSpPr>
      <dsp:spPr>
        <a:xfrm>
          <a:off x="1101" y="0"/>
          <a:ext cx="2147244" cy="370113"/>
        </a:xfrm>
        <a:prstGeom prst="homePlate">
          <a:avLst/>
        </a:prstGeom>
        <a:solidFill>
          <a:srgbClr val="CC3100"/>
        </a:solidFill>
        <a:ln w="25400" cap="flat" cmpd="sng" algn="ctr">
          <a:solidFill>
            <a:srgbClr val="CC31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sp:txBody>
      <dsp:txXfrm>
        <a:off x="1101" y="0"/>
        <a:ext cx="2054716" cy="370113"/>
      </dsp:txXfrm>
    </dsp:sp>
    <dsp:sp modelId="{60008F0C-5E0B-424C-85F9-89B098D79681}">
      <dsp:nvSpPr>
        <dsp:cNvPr id="0" name=""/>
        <dsp:cNvSpPr/>
      </dsp:nvSpPr>
      <dsp:spPr>
        <a:xfrm>
          <a:off x="1718896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sp:txBody>
      <dsp:txXfrm>
        <a:off x="1903953" y="0"/>
        <a:ext cx="1777131" cy="370113"/>
      </dsp:txXfrm>
    </dsp:sp>
    <dsp:sp modelId="{DDB581F2-1D4D-4DC4-AE6A-5CAEDB86938F}">
      <dsp:nvSpPr>
        <dsp:cNvPr id="0" name=""/>
        <dsp:cNvSpPr/>
      </dsp:nvSpPr>
      <dsp:spPr>
        <a:xfrm>
          <a:off x="3436691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sp:txBody>
      <dsp:txXfrm>
        <a:off x="3621748" y="0"/>
        <a:ext cx="1777131" cy="370113"/>
      </dsp:txXfrm>
    </dsp:sp>
    <dsp:sp modelId="{54CF2D3E-556F-40E2-80C9-4FF105223530}">
      <dsp:nvSpPr>
        <dsp:cNvPr id="0" name=""/>
        <dsp:cNvSpPr/>
      </dsp:nvSpPr>
      <dsp:spPr>
        <a:xfrm>
          <a:off x="5154487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 </a:t>
          </a:r>
        </a:p>
      </dsp:txBody>
      <dsp:txXfrm>
        <a:off x="5339544" y="0"/>
        <a:ext cx="1777131" cy="370113"/>
      </dsp:txXfrm>
    </dsp:sp>
    <dsp:sp modelId="{D64F6B8D-4073-4639-B7FB-F317ADD95133}">
      <dsp:nvSpPr>
        <dsp:cNvPr id="0" name=""/>
        <dsp:cNvSpPr/>
      </dsp:nvSpPr>
      <dsp:spPr>
        <a:xfrm>
          <a:off x="6872282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sp:txBody>
      <dsp:txXfrm>
        <a:off x="7057339" y="0"/>
        <a:ext cx="1777131" cy="3701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4DCC1-076B-4A9E-9F4B-271C7492F1AF}">
      <dsp:nvSpPr>
        <dsp:cNvPr id="0" name=""/>
        <dsp:cNvSpPr/>
      </dsp:nvSpPr>
      <dsp:spPr>
        <a:xfrm>
          <a:off x="1101" y="0"/>
          <a:ext cx="2147244" cy="370113"/>
        </a:xfrm>
        <a:prstGeom prst="homePlate">
          <a:avLst/>
        </a:prstGeom>
        <a:solidFill>
          <a:srgbClr val="CC3100"/>
        </a:solidFill>
        <a:ln w="25400" cap="flat" cmpd="sng" algn="ctr">
          <a:solidFill>
            <a:srgbClr val="CC31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Sample</a:t>
          </a:r>
        </a:p>
      </dsp:txBody>
      <dsp:txXfrm>
        <a:off x="1101" y="0"/>
        <a:ext cx="2054716" cy="370113"/>
      </dsp:txXfrm>
    </dsp:sp>
    <dsp:sp modelId="{60008F0C-5E0B-424C-85F9-89B098D79681}">
      <dsp:nvSpPr>
        <dsp:cNvPr id="0" name=""/>
        <dsp:cNvSpPr/>
      </dsp:nvSpPr>
      <dsp:spPr>
        <a:xfrm>
          <a:off x="1718896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Key Attributes</a:t>
          </a:r>
        </a:p>
      </dsp:txBody>
      <dsp:txXfrm>
        <a:off x="1903953" y="0"/>
        <a:ext cx="1777131" cy="370113"/>
      </dsp:txXfrm>
    </dsp:sp>
    <dsp:sp modelId="{DDB581F2-1D4D-4DC4-AE6A-5CAEDB86938F}">
      <dsp:nvSpPr>
        <dsp:cNvPr id="0" name=""/>
        <dsp:cNvSpPr/>
      </dsp:nvSpPr>
      <dsp:spPr>
        <a:xfrm>
          <a:off x="3436691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Competitors</a:t>
          </a:r>
        </a:p>
      </dsp:txBody>
      <dsp:txXfrm>
        <a:off x="3621748" y="0"/>
        <a:ext cx="1777131" cy="370113"/>
      </dsp:txXfrm>
    </dsp:sp>
    <dsp:sp modelId="{54CF2D3E-556F-40E2-80C9-4FF105223530}">
      <dsp:nvSpPr>
        <dsp:cNvPr id="0" name=""/>
        <dsp:cNvSpPr/>
      </dsp:nvSpPr>
      <dsp:spPr>
        <a:xfrm>
          <a:off x="5154487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Magazine</a:t>
          </a:r>
        </a:p>
      </dsp:txBody>
      <dsp:txXfrm>
        <a:off x="5339544" y="0"/>
        <a:ext cx="1777131" cy="370113"/>
      </dsp:txXfrm>
    </dsp:sp>
    <dsp:sp modelId="{D64F6B8D-4073-4639-B7FB-F317ADD95133}">
      <dsp:nvSpPr>
        <dsp:cNvPr id="0" name=""/>
        <dsp:cNvSpPr/>
      </dsp:nvSpPr>
      <dsp:spPr>
        <a:xfrm>
          <a:off x="6872282" y="0"/>
          <a:ext cx="2147244" cy="370113"/>
        </a:xfrm>
        <a:prstGeom prst="chevron">
          <a:avLst/>
        </a:prstGeom>
        <a:solidFill>
          <a:srgbClr val="CC3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sp:txBody>
      <dsp:txXfrm>
        <a:off x="7057339" y="0"/>
        <a:ext cx="1777131" cy="370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8b370e6bd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8b370e6bd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8b370e6b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8b370e6b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8a69cf26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8a69cf26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8b370e6bd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8b370e6bd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8b370e6b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8b370e6b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fe5a072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fe5a072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11bfd3f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11bfd3f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sentence to mention bias, complete observations, 135 NA, 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8a69cf26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8a69cf26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8a69cf26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8a69cf26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three biggest brand in the the greek yogurt mkt.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heck video about the disadvantages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fe5a0723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fe5a0723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Occasion: for cooking, most for dinner, dessert, and lunch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not cooking: will be served as snack usually at in the afternoon or morning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fe5a0723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fe5a0723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fe5a072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fe5a072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fe5a0723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fe5a0723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slide" Target="slide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slide" Target="slide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" Target="slide7.xml"/><Relationship Id="rId7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g"/><Relationship Id="rId5" Type="http://schemas.openxmlformats.org/officeDocument/2006/relationships/slide" Target="slide4.xml"/><Relationship Id="rId10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8.png"/><Relationship Id="rId7" Type="http://schemas.openxmlformats.org/officeDocument/2006/relationships/diagramData" Target="../diagrams/data3.xml"/><Relationship Id="rId12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11" Type="http://schemas.microsoft.com/office/2007/relationships/diagramDrawing" Target="../diagrams/drawing3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9.gif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6.jpg"/><Relationship Id="rId4" Type="http://schemas.openxmlformats.org/officeDocument/2006/relationships/diagramData" Target="../diagrams/data4.xml"/><Relationship Id="rId9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.jpg"/><Relationship Id="rId4" Type="http://schemas.openxmlformats.org/officeDocument/2006/relationships/diagramLayout" Target="../diagrams/layout5.xml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" Target="slide7.xml"/><Relationship Id="rId7" Type="http://schemas.openxmlformats.org/officeDocument/2006/relationships/slide" Target="slid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g"/><Relationship Id="rId5" Type="http://schemas.openxmlformats.org/officeDocument/2006/relationships/slide" Target="slide4.xml"/><Relationship Id="rId10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EFBDE2D-BB41-424F-BF6B-7D4DE54F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243" y="0"/>
            <a:ext cx="514350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10021" y="1138452"/>
            <a:ext cx="6333979" cy="1616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Attributes Should a Popular Greek Yogurt Have?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710545" y="3372671"/>
            <a:ext cx="2380700" cy="1770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Team F: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Wanfeng Deng, Tianrun Gu, Maximilian Johnson, Jingwei Li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Project: Case 2 Greek Yogurt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Section: GBA 424 8:30 – 10:00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11/9/2020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275" y="805675"/>
            <a:ext cx="4248199" cy="40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275350" y="232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Appendix B - Key Attributes for Greek Yogurt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 descr="Black text on a white background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76946694-39C3-459A-BB05-21B2822ADE1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" y="-15211"/>
            <a:ext cx="773472" cy="3867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275350" y="232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Appendix C - Brand Comparison：why chose certain brand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76" y="1152475"/>
            <a:ext cx="3446551" cy="31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1041800" y="4568875"/>
            <a:ext cx="1048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l="9029" t="10367" r="40887" b="9824"/>
          <a:stretch/>
        </p:blipFill>
        <p:spPr>
          <a:xfrm>
            <a:off x="4056825" y="1166750"/>
            <a:ext cx="3319483" cy="316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4493175" y="4501975"/>
            <a:ext cx="27450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Chobani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7706175" y="1966250"/>
            <a:ext cx="9162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A5AF"/>
                </a:solidFill>
              </a:rPr>
              <a:t>No</a:t>
            </a:r>
            <a:endParaRPr>
              <a:solidFill>
                <a:srgbClr val="76A5A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yes</a:t>
            </a:r>
            <a:endParaRPr>
              <a:solidFill>
                <a:srgbClr val="E06666"/>
              </a:solidFill>
            </a:endParaRPr>
          </a:p>
        </p:txBody>
      </p:sp>
      <p:pic>
        <p:nvPicPr>
          <p:cNvPr id="2" name="Picture 1" descr="Black text on a white background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BC0CBC04-50CC-47D9-B0B0-77D6768BE6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" y="-15211"/>
            <a:ext cx="773472" cy="3867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t="12117" b="1392"/>
          <a:stretch/>
        </p:blipFill>
        <p:spPr>
          <a:xfrm>
            <a:off x="998375" y="838700"/>
            <a:ext cx="6330002" cy="356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2999675" y="4506600"/>
            <a:ext cx="2327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Oikos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275350" y="232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Appendix C - Brand Comparison：why chose certain brand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 descr="Black text on a white background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9389DF1C-D2DE-4B8E-94C9-0D5AB6E6A3C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" y="-15211"/>
            <a:ext cx="773472" cy="3867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78700" y="240350"/>
            <a:ext cx="85206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Times New Roman"/>
                <a:ea typeface="Times New Roman"/>
                <a:cs typeface="Times New Roman"/>
                <a:sym typeface="Times New Roman"/>
              </a:rPr>
              <a:t>Appendix D - Factor Analysis for Question 6: attributes when purchasing Greek Yogurt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963225" y="4202900"/>
            <a:ext cx="2327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Oiko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000" y="1157888"/>
            <a:ext cx="4360001" cy="3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lack text on a white background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815B4CA2-FBB6-4415-976A-428B92AA64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" y="-15211"/>
            <a:ext cx="773472" cy="3867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5" y="795875"/>
            <a:ext cx="4222201" cy="38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4">
            <a:alphaModFix/>
          </a:blip>
          <a:srcRect l="2068" r="1256" b="1088"/>
          <a:stretch/>
        </p:blipFill>
        <p:spPr>
          <a:xfrm>
            <a:off x="4378750" y="795863"/>
            <a:ext cx="4536048" cy="376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94200" y="20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Appendix E - Greek Yogurt Occasions and Frequency  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 descr="Black text on a white background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DC16DFF1-E84E-477A-9585-DEB56A2E8ED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" y="-15211"/>
            <a:ext cx="773472" cy="3867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3602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F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oogle Shape;96;p1" descr="A person standing in a park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F4888B6E-CCDB-4C0F-9AC2-736A1B51C0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787" t="16992" r="13723" b="7518"/>
          <a:stretch/>
        </p:blipFill>
        <p:spPr>
          <a:xfrm>
            <a:off x="311700" y="1514362"/>
            <a:ext cx="1894097" cy="189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97;p1">
            <a:extLst>
              <a:ext uri="{FF2B5EF4-FFF2-40B4-BE49-F238E27FC236}">
                <a16:creationId xmlns:a16="http://schemas.microsoft.com/office/drawing/2014/main" id="{58DEA7FE-E089-4DE5-9AE6-2E77988E28FD}"/>
              </a:ext>
            </a:extLst>
          </p:cNvPr>
          <p:cNvSpPr txBox="1"/>
          <p:nvPr/>
        </p:nvSpPr>
        <p:spPr>
          <a:xfrm>
            <a:off x="570516" y="3461887"/>
            <a:ext cx="1505643" cy="23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Wanfeng Deng</a:t>
            </a:r>
            <a:endParaRPr sz="1100" dirty="0"/>
          </a:p>
        </p:txBody>
      </p:sp>
      <p:sp>
        <p:nvSpPr>
          <p:cNvPr id="22" name="Google Shape;98;p1">
            <a:extLst>
              <a:ext uri="{FF2B5EF4-FFF2-40B4-BE49-F238E27FC236}">
                <a16:creationId xmlns:a16="http://schemas.microsoft.com/office/drawing/2014/main" id="{9947BDE5-E025-4577-AD0C-B2D9EF6F4C18}"/>
              </a:ext>
            </a:extLst>
          </p:cNvPr>
          <p:cNvSpPr txBox="1"/>
          <p:nvPr/>
        </p:nvSpPr>
        <p:spPr>
          <a:xfrm>
            <a:off x="2875838" y="3405983"/>
            <a:ext cx="1589882" cy="29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Tianrun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Gu</a:t>
            </a:r>
            <a:endParaRPr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99;p1">
            <a:extLst>
              <a:ext uri="{FF2B5EF4-FFF2-40B4-BE49-F238E27FC236}">
                <a16:creationId xmlns:a16="http://schemas.microsoft.com/office/drawing/2014/main" id="{4565A472-81C1-4E24-8863-C98117A5ADB2}"/>
              </a:ext>
            </a:extLst>
          </p:cNvPr>
          <p:cNvSpPr txBox="1"/>
          <p:nvPr/>
        </p:nvSpPr>
        <p:spPr>
          <a:xfrm>
            <a:off x="4745470" y="3402461"/>
            <a:ext cx="2103231" cy="29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Maximilian Johnson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100;p1">
            <a:extLst>
              <a:ext uri="{FF2B5EF4-FFF2-40B4-BE49-F238E27FC236}">
                <a16:creationId xmlns:a16="http://schemas.microsoft.com/office/drawing/2014/main" id="{5D4573D6-97C5-4197-80B3-157C68486029}"/>
              </a:ext>
            </a:extLst>
          </p:cNvPr>
          <p:cNvSpPr txBox="1"/>
          <p:nvPr/>
        </p:nvSpPr>
        <p:spPr>
          <a:xfrm>
            <a:off x="7286271" y="3400813"/>
            <a:ext cx="1857729" cy="3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Jingwei Li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" name="Google Shape;101;p1">
            <a:hlinkClick r:id="rId5" action="ppaction://hlinksldjump"/>
            <a:extLst>
              <a:ext uri="{FF2B5EF4-FFF2-40B4-BE49-F238E27FC236}">
                <a16:creationId xmlns:a16="http://schemas.microsoft.com/office/drawing/2014/main" id="{CCB4AC68-B8CA-4B86-8474-1C0B4B5C989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021" r="1048"/>
          <a:stretch/>
        </p:blipFill>
        <p:spPr>
          <a:xfrm>
            <a:off x="6819233" y="1514363"/>
            <a:ext cx="1944249" cy="189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2;p1">
            <a:hlinkClick r:id="rId7" action="ppaction://hlinksldjump"/>
            <a:extLst>
              <a:ext uri="{FF2B5EF4-FFF2-40B4-BE49-F238E27FC236}">
                <a16:creationId xmlns:a16="http://schemas.microsoft.com/office/drawing/2014/main" id="{710142D3-6D16-4D9B-9AD8-58BCA0886A9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8492" r="8492"/>
          <a:stretch/>
        </p:blipFill>
        <p:spPr>
          <a:xfrm>
            <a:off x="4659394" y="1514362"/>
            <a:ext cx="1894097" cy="189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A young person wearing a suit and tie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11B372F8-8165-410C-B280-B6521E2A92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489" t="-445" r="11845" b="445"/>
          <a:stretch/>
        </p:blipFill>
        <p:spPr>
          <a:xfrm>
            <a:off x="2485547" y="1514362"/>
            <a:ext cx="1894097" cy="189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5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062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our sample representative?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70515" y="1086987"/>
            <a:ext cx="5065903" cy="319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Chi-square test: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sample does not match the population on gender </a:t>
            </a:r>
          </a:p>
          <a:p>
            <a:pPr marL="285750" indent="-285750"/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is not economically meaningful</a:t>
            </a:r>
          </a:p>
          <a:p>
            <a:pPr marL="285750" indent="-285750"/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imposed on the study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DFC36C3-2B4C-4DC5-A487-07A14E6A9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39652"/>
              </p:ext>
            </p:extLst>
          </p:nvPr>
        </p:nvGraphicFramePr>
        <p:xfrm>
          <a:off x="1370201" y="3058938"/>
          <a:ext cx="2402114" cy="914400"/>
        </p:xfrm>
        <a:graphic>
          <a:graphicData uri="http://schemas.openxmlformats.org/drawingml/2006/table">
            <a:tbl>
              <a:tblPr firstRow="1" bandRow="1">
                <a:tableStyleId>{1CB7C709-CE73-4794-8E57-4BF2888BBB4A}</a:tableStyleId>
              </a:tblPr>
              <a:tblGrid>
                <a:gridCol w="979714">
                  <a:extLst>
                    <a:ext uri="{9D8B030D-6E8A-4147-A177-3AD203B41FA5}">
                      <a16:colId xmlns:a16="http://schemas.microsoft.com/office/drawing/2014/main" val="2204412585"/>
                    </a:ext>
                  </a:extLst>
                </a:gridCol>
                <a:gridCol w="732972">
                  <a:extLst>
                    <a:ext uri="{9D8B030D-6E8A-4147-A177-3AD203B41FA5}">
                      <a16:colId xmlns:a16="http://schemas.microsoft.com/office/drawing/2014/main" val="2080431328"/>
                    </a:ext>
                  </a:extLst>
                </a:gridCol>
                <a:gridCol w="689428">
                  <a:extLst>
                    <a:ext uri="{9D8B030D-6E8A-4147-A177-3AD203B41FA5}">
                      <a16:colId xmlns:a16="http://schemas.microsoft.com/office/drawing/2014/main" val="3582019608"/>
                    </a:ext>
                  </a:extLst>
                </a:gridCol>
              </a:tblGrid>
              <a:tr h="29250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73441"/>
                  </a:ext>
                </a:extLst>
              </a:tr>
              <a:tr h="29250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687238"/>
                  </a:ext>
                </a:extLst>
              </a:tr>
              <a:tr h="29250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740772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3562221-CE3C-48DB-A3C1-C23CFC271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503112"/>
              </p:ext>
            </p:extLst>
          </p:nvPr>
        </p:nvGraphicFramePr>
        <p:xfrm>
          <a:off x="50602" y="4581125"/>
          <a:ext cx="9020628" cy="37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Google Shape;61;p14">
            <a:extLst>
              <a:ext uri="{FF2B5EF4-FFF2-40B4-BE49-F238E27FC236}">
                <a16:creationId xmlns:a16="http://schemas.microsoft.com/office/drawing/2014/main" id="{68A0776E-CD9E-4254-8C31-37D1647CBEB8}"/>
              </a:ext>
            </a:extLst>
          </p:cNvPr>
          <p:cNvSpPr txBox="1">
            <a:spLocks/>
          </p:cNvSpPr>
          <p:nvPr/>
        </p:nvSpPr>
        <p:spPr>
          <a:xfrm>
            <a:off x="5636418" y="1086987"/>
            <a:ext cx="3195882" cy="1222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validity Check: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Responses appeared to  be reasonable with no outliers</a:t>
            </a:r>
          </a:p>
          <a:p>
            <a:pPr marL="285750" indent="-285750">
              <a:spcBef>
                <a:spcPts val="1600"/>
              </a:spcBef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600"/>
              </a:spcBef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Black text on a white background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D6B34429-4B73-4942-9578-E41CC781DD9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" y="-15211"/>
            <a:ext cx="773472" cy="3867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880590" y="679302"/>
            <a:ext cx="3691410" cy="3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Shrink Attributes into 2 Main Groups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level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Calories level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 level: 0% &amp; 2% take 85% of market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Taste and Texture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065800" y="879710"/>
            <a:ext cx="37665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1st Reason Why Choose a Brand</a:t>
            </a:r>
            <a:endParaRPr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275844" y="4285775"/>
            <a:ext cx="1605414" cy="3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Wegmans Greek Yogurt Survey</a:t>
            </a:r>
            <a:endParaRPr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60;p14">
            <a:extLst>
              <a:ext uri="{FF2B5EF4-FFF2-40B4-BE49-F238E27FC236}">
                <a16:creationId xmlns:a16="http://schemas.microsoft.com/office/drawing/2014/main" id="{417C2274-2A9D-4F5C-8271-A5766FF58FAF}"/>
              </a:ext>
            </a:extLst>
          </p:cNvPr>
          <p:cNvSpPr txBox="1">
            <a:spLocks/>
          </p:cNvSpPr>
          <p:nvPr/>
        </p:nvSpPr>
        <p:spPr>
          <a:xfrm>
            <a:off x="311700" y="3062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Attributes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FDF8BC-B083-434E-90EE-783BAAE5C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938726"/>
              </p:ext>
            </p:extLst>
          </p:nvPr>
        </p:nvGraphicFramePr>
        <p:xfrm>
          <a:off x="50602" y="4581125"/>
          <a:ext cx="9020628" cy="37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21" descr="Black text on a white background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B556F631-42DB-492C-9D5D-4D282EED4DF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" y="-15211"/>
            <a:ext cx="773472" cy="38673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7EE2220-E861-4B6B-BA30-5DCEAF8E516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162" t="20523" r="28354" b="23212"/>
          <a:stretch/>
        </p:blipFill>
        <p:spPr>
          <a:xfrm>
            <a:off x="5065800" y="1359110"/>
            <a:ext cx="3310687" cy="2709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425188" y="978742"/>
            <a:ext cx="4502700" cy="3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Competitor’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Advantages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Taste and texture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Healthy, taste, and </a:t>
            </a:r>
            <a:r>
              <a:rPr lang="e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by side cup, fruit on the bottom, and healthy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0" name="Google Shape;80;p16"/>
          <p:cNvSpPr txBox="1"/>
          <p:nvPr/>
        </p:nvSpPr>
        <p:spPr>
          <a:xfrm>
            <a:off x="5333430" y="973906"/>
            <a:ext cx="3273242" cy="29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Wegman’s Potential Advantage: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price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impression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29953" y="2307991"/>
            <a:ext cx="1539567" cy="29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30730" y="3069700"/>
            <a:ext cx="926643" cy="4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3253235-BA4B-4AD7-B1A8-CF6EBCBB080A}"/>
              </a:ext>
            </a:extLst>
          </p:cNvPr>
          <p:cNvSpPr txBox="1">
            <a:spLocks/>
          </p:cNvSpPr>
          <p:nvPr/>
        </p:nvSpPr>
        <p:spPr>
          <a:xfrm>
            <a:off x="311700" y="306211"/>
            <a:ext cx="8520600" cy="60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Landscape</a:t>
            </a: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32843" y="1310250"/>
            <a:ext cx="1096431" cy="66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333430" y="1310250"/>
            <a:ext cx="1365226" cy="6826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224A3E8-9EA4-4311-8F24-7110A770D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706382"/>
              </p:ext>
            </p:extLst>
          </p:nvPr>
        </p:nvGraphicFramePr>
        <p:xfrm>
          <a:off x="50602" y="4581125"/>
          <a:ext cx="9020628" cy="37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 descr="Black text on a white background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87AAC0FD-794D-45B4-B801-D6C596209B1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" y="-15211"/>
            <a:ext cx="773472" cy="3867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l="16736" r="16886"/>
          <a:stretch/>
        </p:blipFill>
        <p:spPr>
          <a:xfrm>
            <a:off x="5036456" y="846732"/>
            <a:ext cx="3508921" cy="34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387810" y="992399"/>
            <a:ext cx="4648646" cy="32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Percentage: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Greek yogurt for cooking: 49%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use Greek yogurt for cooking: 51%</a:t>
            </a:r>
          </a:p>
          <a:p>
            <a:pPr marL="596900" lvl="1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Occasion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for dinner, dessert or lunch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snack in the afternoon or morning </a:t>
            </a:r>
          </a:p>
          <a:p>
            <a:pPr marL="596900" lvl="1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835951" y="625610"/>
            <a:ext cx="4184190" cy="429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Consumers Cook with Greek Yogurt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6162761" y="4190888"/>
            <a:ext cx="1602382" cy="2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Wegmans Greek Yogurt Survey</a:t>
            </a:r>
            <a:endParaRPr sz="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4231DFA7-2F6B-4C30-B938-C7F9349BBC1D}"/>
              </a:ext>
            </a:extLst>
          </p:cNvPr>
          <p:cNvSpPr txBox="1">
            <a:spLocks/>
          </p:cNvSpPr>
          <p:nvPr/>
        </p:nvSpPr>
        <p:spPr>
          <a:xfrm>
            <a:off x="311700" y="3062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Magazine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F53DAE2-F76A-4648-B7FF-BC37A78A8B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936698"/>
              </p:ext>
            </p:extLst>
          </p:nvPr>
        </p:nvGraphicFramePr>
        <p:xfrm>
          <a:off x="50602" y="4581125"/>
          <a:ext cx="9020628" cy="37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Black text on a white background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DC5FCD7D-AFE9-46CF-B78A-1DA8ACEC019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" y="-15211"/>
            <a:ext cx="773472" cy="3867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29047" y="948087"/>
            <a:ext cx="595745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Important Attributes: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■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Fat content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Taste and texture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landscape: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Competitors: Chobani and Oikos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Advantage: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■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price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Magazine recommendation:</a:t>
            </a:r>
            <a:endParaRPr lang="en-US" sz="1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cooking and snacking recipes</a:t>
            </a: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Occasions for cooking: dinner, dessert or lunch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60;p14">
            <a:extLst>
              <a:ext uri="{FF2B5EF4-FFF2-40B4-BE49-F238E27FC236}">
                <a16:creationId xmlns:a16="http://schemas.microsoft.com/office/drawing/2014/main" id="{884CBEBD-1205-42A9-8ECF-F7D79AE2F9D8}"/>
              </a:ext>
            </a:extLst>
          </p:cNvPr>
          <p:cNvSpPr txBox="1">
            <a:spLocks/>
          </p:cNvSpPr>
          <p:nvPr/>
        </p:nvSpPr>
        <p:spPr>
          <a:xfrm>
            <a:off x="311700" y="3062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A589836-6830-4E46-86FC-91309AEE8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9180420"/>
              </p:ext>
            </p:extLst>
          </p:nvPr>
        </p:nvGraphicFramePr>
        <p:xfrm>
          <a:off x="50602" y="4581125"/>
          <a:ext cx="9020628" cy="37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 descr="A plate of food&#10;&#10;Description automatically generated">
            <a:extLst>
              <a:ext uri="{FF2B5EF4-FFF2-40B4-BE49-F238E27FC236}">
                <a16:creationId xmlns:a16="http://schemas.microsoft.com/office/drawing/2014/main" id="{33400F56-467D-4AAF-AACA-22D3F15B062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</a:blip>
          <a:stretch>
            <a:fillRect/>
          </a:stretch>
        </p:blipFill>
        <p:spPr>
          <a:xfrm rot="19374270">
            <a:off x="5720805" y="-1372818"/>
            <a:ext cx="4357688" cy="5447110"/>
          </a:xfrm>
          <a:prstGeom prst="rect">
            <a:avLst/>
          </a:prstGeom>
        </p:spPr>
      </p:pic>
      <p:pic>
        <p:nvPicPr>
          <p:cNvPr id="2" name="Picture 1" descr="Black text on a white background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DC07B52A-6EA0-4114-94BC-86E48B25085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" y="-15211"/>
            <a:ext cx="773472" cy="3867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3602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oogle Shape;96;p1" descr="A person standing in a park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F4888B6E-CCDB-4C0F-9AC2-736A1B51C0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787" t="16992" r="13723" b="7518"/>
          <a:stretch/>
        </p:blipFill>
        <p:spPr>
          <a:xfrm>
            <a:off x="311700" y="1514362"/>
            <a:ext cx="1894097" cy="189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97;p1">
            <a:extLst>
              <a:ext uri="{FF2B5EF4-FFF2-40B4-BE49-F238E27FC236}">
                <a16:creationId xmlns:a16="http://schemas.microsoft.com/office/drawing/2014/main" id="{58DEA7FE-E089-4DE5-9AE6-2E77988E28FD}"/>
              </a:ext>
            </a:extLst>
          </p:cNvPr>
          <p:cNvSpPr txBox="1"/>
          <p:nvPr/>
        </p:nvSpPr>
        <p:spPr>
          <a:xfrm>
            <a:off x="570516" y="3461887"/>
            <a:ext cx="1505643" cy="23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Wanfeng Deng</a:t>
            </a:r>
            <a:endParaRPr sz="1100" dirty="0"/>
          </a:p>
        </p:txBody>
      </p:sp>
      <p:sp>
        <p:nvSpPr>
          <p:cNvPr id="22" name="Google Shape;98;p1">
            <a:extLst>
              <a:ext uri="{FF2B5EF4-FFF2-40B4-BE49-F238E27FC236}">
                <a16:creationId xmlns:a16="http://schemas.microsoft.com/office/drawing/2014/main" id="{9947BDE5-E025-4577-AD0C-B2D9EF6F4C18}"/>
              </a:ext>
            </a:extLst>
          </p:cNvPr>
          <p:cNvSpPr txBox="1"/>
          <p:nvPr/>
        </p:nvSpPr>
        <p:spPr>
          <a:xfrm>
            <a:off x="2875838" y="3405983"/>
            <a:ext cx="1589882" cy="29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Tianrun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Gu</a:t>
            </a:r>
            <a:endParaRPr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" name="Google Shape;99;p1">
            <a:extLst>
              <a:ext uri="{FF2B5EF4-FFF2-40B4-BE49-F238E27FC236}">
                <a16:creationId xmlns:a16="http://schemas.microsoft.com/office/drawing/2014/main" id="{4565A472-81C1-4E24-8863-C98117A5ADB2}"/>
              </a:ext>
            </a:extLst>
          </p:cNvPr>
          <p:cNvSpPr txBox="1"/>
          <p:nvPr/>
        </p:nvSpPr>
        <p:spPr>
          <a:xfrm>
            <a:off x="4745470" y="3402461"/>
            <a:ext cx="2103231" cy="29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Maximilian Johnson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100;p1">
            <a:extLst>
              <a:ext uri="{FF2B5EF4-FFF2-40B4-BE49-F238E27FC236}">
                <a16:creationId xmlns:a16="http://schemas.microsoft.com/office/drawing/2014/main" id="{5D4573D6-97C5-4197-80B3-157C68486029}"/>
              </a:ext>
            </a:extLst>
          </p:cNvPr>
          <p:cNvSpPr txBox="1"/>
          <p:nvPr/>
        </p:nvSpPr>
        <p:spPr>
          <a:xfrm>
            <a:off x="7286271" y="3400813"/>
            <a:ext cx="1857729" cy="35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Jingwei Li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" name="Google Shape;101;p1">
            <a:hlinkClick r:id="rId5" action="ppaction://hlinksldjump"/>
            <a:extLst>
              <a:ext uri="{FF2B5EF4-FFF2-40B4-BE49-F238E27FC236}">
                <a16:creationId xmlns:a16="http://schemas.microsoft.com/office/drawing/2014/main" id="{CCB4AC68-B8CA-4B86-8474-1C0B4B5C989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021" r="1048"/>
          <a:stretch/>
        </p:blipFill>
        <p:spPr>
          <a:xfrm>
            <a:off x="6819233" y="1514363"/>
            <a:ext cx="1944249" cy="189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2;p1">
            <a:hlinkClick r:id="rId7" action="ppaction://hlinksldjump"/>
            <a:extLst>
              <a:ext uri="{FF2B5EF4-FFF2-40B4-BE49-F238E27FC236}">
                <a16:creationId xmlns:a16="http://schemas.microsoft.com/office/drawing/2014/main" id="{710142D3-6D16-4D9B-9AD8-58BCA0886A9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8492" r="8492"/>
          <a:stretch/>
        </p:blipFill>
        <p:spPr>
          <a:xfrm>
            <a:off x="4659394" y="1514362"/>
            <a:ext cx="1894097" cy="189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A young person wearing a suit and tie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11B372F8-8165-410C-B280-B6521E2A92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489" t="-445" r="11845" b="445"/>
          <a:stretch/>
        </p:blipFill>
        <p:spPr>
          <a:xfrm>
            <a:off x="2485547" y="1514362"/>
            <a:ext cx="1894097" cy="18940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5" y="982400"/>
            <a:ext cx="3857451" cy="36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275350" y="232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Appendix </a:t>
            </a: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2300" dirty="0">
                <a:latin typeface="Times New Roman"/>
                <a:ea typeface="Times New Roman"/>
                <a:cs typeface="Times New Roman"/>
                <a:sym typeface="Times New Roman"/>
              </a:rPr>
              <a:t> - Elbow Rule</a:t>
            </a:r>
            <a:r>
              <a:rPr lang="en" sz="1100" dirty="0"/>
              <a:t>		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	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 descr="Black text on a white background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8A86D550-0FE5-4199-9613-8CE1EA2468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" y="-15211"/>
            <a:ext cx="773472" cy="3867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441</Words>
  <Application>Microsoft Office PowerPoint</Application>
  <PresentationFormat>On-screen Show (16:9)</PresentationFormat>
  <Paragraphs>144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Times New Roman</vt:lpstr>
      <vt:lpstr>Simple Light</vt:lpstr>
      <vt:lpstr>What Attributes Should a Popular Greek Yogurt Have?</vt:lpstr>
      <vt:lpstr>Team F</vt:lpstr>
      <vt:lpstr>Is our sample representative?</vt:lpstr>
      <vt:lpstr>PowerPoint Presentation</vt:lpstr>
      <vt:lpstr>PowerPoint Presentation</vt:lpstr>
      <vt:lpstr>PowerPoint Presentation</vt:lpstr>
      <vt:lpstr>PowerPoint Presentation</vt:lpstr>
      <vt:lpstr>Q&amp;A</vt:lpstr>
      <vt:lpstr>Appendix A - Elbow Rule            </vt:lpstr>
      <vt:lpstr>Appendix B - Key Attributes for Greek Yogurt</vt:lpstr>
      <vt:lpstr>Appendix C - Brand Comparison：why chose certain brand</vt:lpstr>
      <vt:lpstr>Appendix C - Brand Comparison：why chose certain brand</vt:lpstr>
      <vt:lpstr>Appendix D - Factor Analysis for Question 6: attributes when purchasing Greek Yogurt</vt:lpstr>
      <vt:lpstr>Appendix E - Greek Yogurt Occasions and Frequency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Attributes Should a Popular Greek Yogurt Have?</dc:title>
  <dc:creator>Max</dc:creator>
  <cp:lastModifiedBy>Deng, Wanfeng</cp:lastModifiedBy>
  <cp:revision>53</cp:revision>
  <dcterms:modified xsi:type="dcterms:W3CDTF">2020-11-08T17:23:26Z</dcterms:modified>
</cp:coreProperties>
</file>